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7"/>
  </p:notesMasterIdLst>
  <p:sldIdLst>
    <p:sldId id="256" r:id="rId2"/>
    <p:sldId id="257" r:id="rId3"/>
    <p:sldId id="258" r:id="rId4"/>
    <p:sldId id="259" r:id="rId5"/>
    <p:sldId id="260" r:id="rId6"/>
  </p:sldIdLst>
  <p:sldSz cx="7239000" cy="9525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CC99"/>
    <a:srgbClr val="009900"/>
    <a:srgbClr val="00CC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51" d="100"/>
          <a:sy n="51" d="100"/>
        </p:scale>
        <p:origin x="2232" y="3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E922CADA-FD53-4626-8D11-ABECE561074A}" type="doc">
      <dgm:prSet loTypeId="urn:microsoft.com/office/officeart/2005/8/layout/chevron2" loCatId="process" qsTypeId="urn:microsoft.com/office/officeart/2005/8/quickstyle/simple1" qsCatId="simple" csTypeId="urn:microsoft.com/office/officeart/2005/8/colors/colorful4" csCatId="colorful" phldr="1"/>
      <dgm:spPr/>
      <dgm:t>
        <a:bodyPr/>
        <a:lstStyle/>
        <a:p>
          <a:endParaRPr lang="en-US"/>
        </a:p>
      </dgm:t>
    </dgm:pt>
    <dgm:pt modelId="{20987E42-9C3A-4318-9B8E-B9050D04CB92}">
      <dgm:prSet phldrT="[Text]" custT="1"/>
      <dgm:spPr/>
      <dgm:t>
        <a:bodyPr/>
        <a:lstStyle/>
        <a:p>
          <a:r>
            <a:rPr lang="en-US" sz="1400" dirty="0" smtClean="0"/>
            <a:t>Situation</a:t>
          </a:r>
          <a:endParaRPr lang="en-US" sz="1400" dirty="0"/>
        </a:p>
      </dgm:t>
    </dgm:pt>
    <dgm:pt modelId="{EB2370A5-8743-4E86-A3D3-AD113099E2B1}" type="parTrans" cxnId="{AE91587F-9763-48B7-B909-D886746594D0}">
      <dgm:prSet/>
      <dgm:spPr/>
      <dgm:t>
        <a:bodyPr/>
        <a:lstStyle/>
        <a:p>
          <a:endParaRPr lang="en-US" sz="1200"/>
        </a:p>
      </dgm:t>
    </dgm:pt>
    <dgm:pt modelId="{4970243F-E7F2-4793-9C0D-7AEFB9FA0C7B}" type="sibTrans" cxnId="{AE91587F-9763-48B7-B909-D886746594D0}">
      <dgm:prSet/>
      <dgm:spPr/>
      <dgm:t>
        <a:bodyPr/>
        <a:lstStyle/>
        <a:p>
          <a:endParaRPr lang="en-US" sz="1200"/>
        </a:p>
      </dgm:t>
    </dgm:pt>
    <dgm:pt modelId="{41C59B70-CAD4-47E7-BA31-24BD4B7C63B0}">
      <dgm:prSet phldrT="[Text]" custT="1"/>
      <dgm:spPr/>
      <dgm:t>
        <a:bodyPr/>
        <a:lstStyle/>
        <a:p>
          <a:r>
            <a:rPr lang="en-US" sz="1200" dirty="0" smtClean="0"/>
            <a:t>Digital therapeutics a budding market which is in midst of evolution process</a:t>
          </a:r>
          <a:endParaRPr lang="en-US" sz="1200" dirty="0"/>
        </a:p>
      </dgm:t>
    </dgm:pt>
    <dgm:pt modelId="{2AE6C58A-3A17-4773-BEDD-A4E9A9F7CF0B}" type="parTrans" cxnId="{58B549DD-9778-4927-8111-539066B14670}">
      <dgm:prSet/>
      <dgm:spPr/>
      <dgm:t>
        <a:bodyPr/>
        <a:lstStyle/>
        <a:p>
          <a:endParaRPr lang="en-US" sz="1200"/>
        </a:p>
      </dgm:t>
    </dgm:pt>
    <dgm:pt modelId="{65D149E1-EE97-4181-A14F-94E70839D5AF}" type="sibTrans" cxnId="{58B549DD-9778-4927-8111-539066B14670}">
      <dgm:prSet/>
      <dgm:spPr/>
      <dgm:t>
        <a:bodyPr/>
        <a:lstStyle/>
        <a:p>
          <a:endParaRPr lang="en-US" sz="1200"/>
        </a:p>
      </dgm:t>
    </dgm:pt>
    <dgm:pt modelId="{0E2AED54-707E-4E33-9A58-E5A2090CD3F7}">
      <dgm:prSet phldrT="[Text]" custT="1"/>
      <dgm:spPr/>
      <dgm:t>
        <a:bodyPr/>
        <a:lstStyle/>
        <a:p>
          <a:r>
            <a:rPr lang="en-US" sz="1200" dirty="0" smtClean="0"/>
            <a:t>Digital therapeutics has not yet received a differentiating identity and properties compared to digital health which encompasses several modern age versions of healthcare</a:t>
          </a:r>
          <a:endParaRPr lang="en-US" sz="1200" dirty="0"/>
        </a:p>
      </dgm:t>
    </dgm:pt>
    <dgm:pt modelId="{7068D8E6-6904-4FE2-9B4D-6627D60D76EA}" type="parTrans" cxnId="{65BBF6E5-D387-43CE-AA10-F105B1087CB7}">
      <dgm:prSet/>
      <dgm:spPr/>
      <dgm:t>
        <a:bodyPr/>
        <a:lstStyle/>
        <a:p>
          <a:endParaRPr lang="en-US" sz="1200"/>
        </a:p>
      </dgm:t>
    </dgm:pt>
    <dgm:pt modelId="{9923119A-499E-44BD-A18C-FA78F09B6AFD}" type="sibTrans" cxnId="{65BBF6E5-D387-43CE-AA10-F105B1087CB7}">
      <dgm:prSet/>
      <dgm:spPr/>
      <dgm:t>
        <a:bodyPr/>
        <a:lstStyle/>
        <a:p>
          <a:endParaRPr lang="en-US" sz="1200"/>
        </a:p>
      </dgm:t>
    </dgm:pt>
    <dgm:pt modelId="{2FB6C89A-2FFC-4E8F-A751-CC0726DB3644}">
      <dgm:prSet phldrT="[Text]" custT="1"/>
      <dgm:spPr>
        <a:solidFill>
          <a:srgbClr val="009900"/>
        </a:solidFill>
        <a:ln>
          <a:solidFill>
            <a:srgbClr val="009900"/>
          </a:solidFill>
        </a:ln>
      </dgm:spPr>
      <dgm:t>
        <a:bodyPr/>
        <a:lstStyle/>
        <a:p>
          <a:r>
            <a:rPr lang="en-US" sz="1400" dirty="0" smtClean="0"/>
            <a:t>Complication</a:t>
          </a:r>
          <a:endParaRPr lang="en-US" sz="1400" dirty="0"/>
        </a:p>
      </dgm:t>
    </dgm:pt>
    <dgm:pt modelId="{622ACCEE-7CEC-4F1F-B4CF-9B70F4EAC183}" type="parTrans" cxnId="{656B7E0F-F16A-45A2-9B9D-13ACDA1E0BD7}">
      <dgm:prSet/>
      <dgm:spPr/>
      <dgm:t>
        <a:bodyPr/>
        <a:lstStyle/>
        <a:p>
          <a:endParaRPr lang="en-US" sz="1200"/>
        </a:p>
      </dgm:t>
    </dgm:pt>
    <dgm:pt modelId="{9E0F297E-416C-48C0-AEAC-079D17146627}" type="sibTrans" cxnId="{656B7E0F-F16A-45A2-9B9D-13ACDA1E0BD7}">
      <dgm:prSet/>
      <dgm:spPr/>
      <dgm:t>
        <a:bodyPr/>
        <a:lstStyle/>
        <a:p>
          <a:endParaRPr lang="en-US" sz="1200"/>
        </a:p>
      </dgm:t>
    </dgm:pt>
    <dgm:pt modelId="{C3646DCF-55FD-4362-91AD-C9E6279BC487}">
      <dgm:prSet phldrT="[Text]" custT="1"/>
      <dgm:spPr>
        <a:ln>
          <a:solidFill>
            <a:srgbClr val="009900"/>
          </a:solidFill>
        </a:ln>
      </dgm:spPr>
      <dgm:t>
        <a:bodyPr/>
        <a:lstStyle/>
        <a:p>
          <a:r>
            <a:rPr lang="en-US" sz="1200" dirty="0" smtClean="0"/>
            <a:t>Regulatory policies are undefined and reimbursement policies are unorganized due to which market competition and future trends are difficult to determine</a:t>
          </a:r>
          <a:endParaRPr lang="en-US" sz="1200" dirty="0"/>
        </a:p>
      </dgm:t>
    </dgm:pt>
    <dgm:pt modelId="{4987D5AD-FFA6-4245-BA6F-0D8538E06AAC}" type="parTrans" cxnId="{9A8036FB-EF6F-40AA-889D-81A4595D141E}">
      <dgm:prSet/>
      <dgm:spPr/>
      <dgm:t>
        <a:bodyPr/>
        <a:lstStyle/>
        <a:p>
          <a:endParaRPr lang="en-US" sz="1200"/>
        </a:p>
      </dgm:t>
    </dgm:pt>
    <dgm:pt modelId="{7B06E5CC-4E79-4E16-A927-C4A4C9147BB7}" type="sibTrans" cxnId="{9A8036FB-EF6F-40AA-889D-81A4595D141E}">
      <dgm:prSet/>
      <dgm:spPr/>
      <dgm:t>
        <a:bodyPr/>
        <a:lstStyle/>
        <a:p>
          <a:endParaRPr lang="en-US" sz="1200"/>
        </a:p>
      </dgm:t>
    </dgm:pt>
    <dgm:pt modelId="{853293D1-92DE-48D2-8E21-E7052E898919}">
      <dgm:prSet phldrT="[Text]" custT="1"/>
      <dgm:spPr>
        <a:ln>
          <a:solidFill>
            <a:srgbClr val="009900"/>
          </a:solidFill>
        </a:ln>
      </dgm:spPr>
      <dgm:t>
        <a:bodyPr/>
        <a:lstStyle/>
        <a:p>
          <a:r>
            <a:rPr lang="en-US" sz="1200" dirty="0" smtClean="0"/>
            <a:t>Pricing fluctuates from country to country which makes it more complex and intricate to understand the global revenue and estimating the future demand of the product</a:t>
          </a:r>
          <a:endParaRPr lang="en-US" sz="1200" dirty="0"/>
        </a:p>
      </dgm:t>
    </dgm:pt>
    <dgm:pt modelId="{1CEFA55F-A47F-4B93-A657-F24539DA7894}" type="parTrans" cxnId="{20B24D1B-066C-411C-935B-927E702A8723}">
      <dgm:prSet/>
      <dgm:spPr/>
      <dgm:t>
        <a:bodyPr/>
        <a:lstStyle/>
        <a:p>
          <a:endParaRPr lang="en-US" sz="1200"/>
        </a:p>
      </dgm:t>
    </dgm:pt>
    <dgm:pt modelId="{8E9618AE-2A2C-4A79-8933-2FBE0C142248}" type="sibTrans" cxnId="{20B24D1B-066C-411C-935B-927E702A8723}">
      <dgm:prSet/>
      <dgm:spPr/>
      <dgm:t>
        <a:bodyPr/>
        <a:lstStyle/>
        <a:p>
          <a:endParaRPr lang="en-US" sz="1200"/>
        </a:p>
      </dgm:t>
    </dgm:pt>
    <dgm:pt modelId="{144B5F27-08EC-4976-A120-27AD6BB1149A}">
      <dgm:prSet phldrT="[Text]" custT="1"/>
      <dgm:spPr>
        <a:solidFill>
          <a:srgbClr val="00CC99"/>
        </a:solidFill>
      </dgm:spPr>
      <dgm:t>
        <a:bodyPr/>
        <a:lstStyle/>
        <a:p>
          <a:r>
            <a:rPr lang="en-US" sz="1400" dirty="0" smtClean="0"/>
            <a:t>Question</a:t>
          </a:r>
          <a:endParaRPr lang="en-US" sz="1400" dirty="0"/>
        </a:p>
      </dgm:t>
    </dgm:pt>
    <dgm:pt modelId="{1126949E-ED36-4C23-9027-D106888DCE09}" type="parTrans" cxnId="{CF4B147C-BF0C-4968-923F-8EB6BEA9EDB6}">
      <dgm:prSet/>
      <dgm:spPr/>
      <dgm:t>
        <a:bodyPr/>
        <a:lstStyle/>
        <a:p>
          <a:endParaRPr lang="en-US" sz="1200"/>
        </a:p>
      </dgm:t>
    </dgm:pt>
    <dgm:pt modelId="{C7F72577-8868-42E9-891D-7E7F332EB2D9}" type="sibTrans" cxnId="{CF4B147C-BF0C-4968-923F-8EB6BEA9EDB6}">
      <dgm:prSet/>
      <dgm:spPr/>
      <dgm:t>
        <a:bodyPr/>
        <a:lstStyle/>
        <a:p>
          <a:endParaRPr lang="en-US" sz="1200"/>
        </a:p>
      </dgm:t>
    </dgm:pt>
    <dgm:pt modelId="{BCBE2520-E88B-4C47-A189-D55E325C948C}">
      <dgm:prSet phldrT="[Text]" custT="1"/>
      <dgm:spPr>
        <a:ln>
          <a:solidFill>
            <a:srgbClr val="00CC99"/>
          </a:solidFill>
        </a:ln>
      </dgm:spPr>
      <dgm:t>
        <a:bodyPr/>
        <a:lstStyle/>
        <a:p>
          <a:r>
            <a:rPr lang="en-US" sz="1200" dirty="0" smtClean="0"/>
            <a:t>What is the current regulatory landscape and how it will evolve by year 2026?</a:t>
          </a:r>
          <a:endParaRPr lang="en-US" sz="1200" dirty="0"/>
        </a:p>
      </dgm:t>
    </dgm:pt>
    <dgm:pt modelId="{BCED8BDC-F2D9-4D73-877F-18C2A1E5ACB0}" type="parTrans" cxnId="{CF435CC2-C972-42AB-8A50-48CED31E762E}">
      <dgm:prSet/>
      <dgm:spPr/>
      <dgm:t>
        <a:bodyPr/>
        <a:lstStyle/>
        <a:p>
          <a:endParaRPr lang="en-US" sz="1200"/>
        </a:p>
      </dgm:t>
    </dgm:pt>
    <dgm:pt modelId="{55AD5089-302B-43A8-AADE-62A3282E74DE}" type="sibTrans" cxnId="{CF435CC2-C972-42AB-8A50-48CED31E762E}">
      <dgm:prSet/>
      <dgm:spPr/>
      <dgm:t>
        <a:bodyPr/>
        <a:lstStyle/>
        <a:p>
          <a:endParaRPr lang="en-US" sz="1200"/>
        </a:p>
      </dgm:t>
    </dgm:pt>
    <dgm:pt modelId="{F24E54E8-1D55-48B0-802D-D87E34E69903}">
      <dgm:prSet phldrT="[Text]" custT="1"/>
      <dgm:spPr>
        <a:ln>
          <a:solidFill>
            <a:srgbClr val="00CC99"/>
          </a:solidFill>
        </a:ln>
      </dgm:spPr>
      <dgm:t>
        <a:bodyPr/>
        <a:lstStyle/>
        <a:p>
          <a:r>
            <a:rPr lang="en-US" sz="1200" dirty="0" smtClean="0"/>
            <a:t>What are the number of subscribers for digital therapeutic apps/devices present in the market?</a:t>
          </a:r>
          <a:endParaRPr lang="en-US" sz="1200" dirty="0"/>
        </a:p>
      </dgm:t>
    </dgm:pt>
    <dgm:pt modelId="{C39174A8-4217-4605-ACF8-2388F761DC7B}" type="parTrans" cxnId="{5D61E866-D7FE-45E1-9E4C-D7EA55B33AE6}">
      <dgm:prSet/>
      <dgm:spPr/>
      <dgm:t>
        <a:bodyPr/>
        <a:lstStyle/>
        <a:p>
          <a:endParaRPr lang="en-US" sz="1200"/>
        </a:p>
      </dgm:t>
    </dgm:pt>
    <dgm:pt modelId="{0080EE82-D9B6-485A-B90D-31F19258837F}" type="sibTrans" cxnId="{5D61E866-D7FE-45E1-9E4C-D7EA55B33AE6}">
      <dgm:prSet/>
      <dgm:spPr/>
      <dgm:t>
        <a:bodyPr/>
        <a:lstStyle/>
        <a:p>
          <a:endParaRPr lang="en-US" sz="1200"/>
        </a:p>
      </dgm:t>
    </dgm:pt>
    <dgm:pt modelId="{81949F07-9608-4EC2-8748-51F0889099EF}">
      <dgm:prSet phldrT="[Text]" custT="1"/>
      <dgm:spPr/>
      <dgm:t>
        <a:bodyPr/>
        <a:lstStyle/>
        <a:p>
          <a:r>
            <a:rPr lang="en-US" sz="1200" dirty="0" smtClean="0"/>
            <a:t>Client’s product was the only USFDA approved product globally and is about to taste the challenging waters of constantly evolving modern healthcare  </a:t>
          </a:r>
          <a:endParaRPr lang="en-US" sz="1200" dirty="0"/>
        </a:p>
      </dgm:t>
    </dgm:pt>
    <dgm:pt modelId="{42A852B6-C3D8-4B08-A395-C11A143CB516}" type="parTrans" cxnId="{8BE0ED7F-D9D3-4492-9C9B-F3EF8BFCD563}">
      <dgm:prSet/>
      <dgm:spPr/>
      <dgm:t>
        <a:bodyPr/>
        <a:lstStyle/>
        <a:p>
          <a:endParaRPr lang="en-US" sz="1200"/>
        </a:p>
      </dgm:t>
    </dgm:pt>
    <dgm:pt modelId="{502A3527-A55E-475C-93D2-D0ADCAC98854}" type="sibTrans" cxnId="{8BE0ED7F-D9D3-4492-9C9B-F3EF8BFCD563}">
      <dgm:prSet/>
      <dgm:spPr/>
      <dgm:t>
        <a:bodyPr/>
        <a:lstStyle/>
        <a:p>
          <a:endParaRPr lang="en-US" sz="1200"/>
        </a:p>
      </dgm:t>
    </dgm:pt>
    <dgm:pt modelId="{369E6770-7D3A-4CD5-850F-FB6F529411AF}">
      <dgm:prSet phldrT="[Text]" custT="1"/>
      <dgm:spPr>
        <a:ln>
          <a:solidFill>
            <a:srgbClr val="00CC99"/>
          </a:solidFill>
        </a:ln>
      </dgm:spPr>
      <dgm:t>
        <a:bodyPr/>
        <a:lstStyle/>
        <a:p>
          <a:r>
            <a:rPr lang="en-US" sz="1200" dirty="0" smtClean="0"/>
            <a:t>What are the number of subscribers for digital therapeutics apps/devices based on region and therapy areas?</a:t>
          </a:r>
          <a:endParaRPr lang="en-US" sz="1200" dirty="0"/>
        </a:p>
      </dgm:t>
    </dgm:pt>
    <dgm:pt modelId="{57905B9D-626D-472C-9627-266035170F66}" type="parTrans" cxnId="{5855817B-D6C5-4D13-8952-1A87BAD768E8}">
      <dgm:prSet/>
      <dgm:spPr/>
      <dgm:t>
        <a:bodyPr/>
        <a:lstStyle/>
        <a:p>
          <a:endParaRPr lang="en-US" sz="1200"/>
        </a:p>
      </dgm:t>
    </dgm:pt>
    <dgm:pt modelId="{3C84F1E5-48DC-4FBA-847D-67A96227B9DB}" type="sibTrans" cxnId="{5855817B-D6C5-4D13-8952-1A87BAD768E8}">
      <dgm:prSet/>
      <dgm:spPr/>
      <dgm:t>
        <a:bodyPr/>
        <a:lstStyle/>
        <a:p>
          <a:endParaRPr lang="en-US" sz="1200"/>
        </a:p>
      </dgm:t>
    </dgm:pt>
    <dgm:pt modelId="{8ED24738-DA65-48E0-BEE9-111729850AFE}">
      <dgm:prSet phldrT="[Text]" custT="1"/>
      <dgm:spPr>
        <a:ln>
          <a:solidFill>
            <a:srgbClr val="00CC99"/>
          </a:solidFill>
        </a:ln>
      </dgm:spPr>
      <dgm:t>
        <a:bodyPr/>
        <a:lstStyle/>
        <a:p>
          <a:r>
            <a:rPr lang="en-US" sz="1200" dirty="0" smtClean="0"/>
            <a:t>What is the SWOT analysis of the key market players operating in this market</a:t>
          </a:r>
          <a:endParaRPr lang="en-US" sz="1200" dirty="0"/>
        </a:p>
      </dgm:t>
    </dgm:pt>
    <dgm:pt modelId="{325A185C-D0B2-45B8-9EE4-B78FDFD47488}" type="parTrans" cxnId="{E4295BCF-DAC1-43E3-905E-20C93AD1C116}">
      <dgm:prSet/>
      <dgm:spPr/>
      <dgm:t>
        <a:bodyPr/>
        <a:lstStyle/>
        <a:p>
          <a:endParaRPr lang="en-US" sz="1200"/>
        </a:p>
      </dgm:t>
    </dgm:pt>
    <dgm:pt modelId="{AD4A4E88-F4FB-40BF-941B-28B9D4223417}" type="sibTrans" cxnId="{E4295BCF-DAC1-43E3-905E-20C93AD1C116}">
      <dgm:prSet/>
      <dgm:spPr/>
      <dgm:t>
        <a:bodyPr/>
        <a:lstStyle/>
        <a:p>
          <a:endParaRPr lang="en-US" sz="1200"/>
        </a:p>
      </dgm:t>
    </dgm:pt>
    <dgm:pt modelId="{4566BE07-5271-47F0-AAA6-88DA429AD210}">
      <dgm:prSet phldrT="[Text]" custT="1"/>
      <dgm:spPr>
        <a:ln>
          <a:solidFill>
            <a:srgbClr val="00CC99"/>
          </a:solidFill>
        </a:ln>
      </dgm:spPr>
      <dgm:t>
        <a:bodyPr/>
        <a:lstStyle/>
        <a:p>
          <a:r>
            <a:rPr lang="en-US" sz="1200" dirty="0" smtClean="0"/>
            <a:t>What is the prescription pattern observed in digital therapeutics?</a:t>
          </a:r>
          <a:endParaRPr lang="en-US" sz="1200" dirty="0"/>
        </a:p>
      </dgm:t>
    </dgm:pt>
    <dgm:pt modelId="{E48AAC20-7CEC-41A3-93DA-2B993061F76F}" type="parTrans" cxnId="{F84FF6FA-579A-40A6-91BB-BF2BC7112328}">
      <dgm:prSet/>
      <dgm:spPr/>
      <dgm:t>
        <a:bodyPr/>
        <a:lstStyle/>
        <a:p>
          <a:endParaRPr lang="en-US" sz="1200"/>
        </a:p>
      </dgm:t>
    </dgm:pt>
    <dgm:pt modelId="{58DE13FA-02D9-444D-B96D-444DBE946E0F}" type="sibTrans" cxnId="{F84FF6FA-579A-40A6-91BB-BF2BC7112328}">
      <dgm:prSet/>
      <dgm:spPr/>
      <dgm:t>
        <a:bodyPr/>
        <a:lstStyle/>
        <a:p>
          <a:endParaRPr lang="en-US" sz="1200"/>
        </a:p>
      </dgm:t>
    </dgm:pt>
    <dgm:pt modelId="{E11A8249-6C92-409F-A439-7DA86C0C1B8D}">
      <dgm:prSet phldrT="[Text]" custT="1"/>
      <dgm:spPr>
        <a:solidFill>
          <a:srgbClr val="00B0F0"/>
        </a:solidFill>
        <a:ln>
          <a:solidFill>
            <a:srgbClr val="00B0F0"/>
          </a:solidFill>
        </a:ln>
      </dgm:spPr>
      <dgm:t>
        <a:bodyPr/>
        <a:lstStyle/>
        <a:p>
          <a:r>
            <a:rPr lang="en-US" sz="1400" dirty="0" smtClean="0"/>
            <a:t>Solution</a:t>
          </a:r>
          <a:endParaRPr lang="en-US" sz="1400" dirty="0"/>
        </a:p>
      </dgm:t>
    </dgm:pt>
    <dgm:pt modelId="{5916786A-054D-41D8-AA46-3C77FC74D8AC}" type="parTrans" cxnId="{EC712EEC-BC81-4BC4-AF91-422B0BDDC733}">
      <dgm:prSet/>
      <dgm:spPr/>
      <dgm:t>
        <a:bodyPr/>
        <a:lstStyle/>
        <a:p>
          <a:endParaRPr lang="en-US"/>
        </a:p>
      </dgm:t>
    </dgm:pt>
    <dgm:pt modelId="{D3231F2B-3238-48FC-B75D-32E6F9B1A48B}" type="sibTrans" cxnId="{EC712EEC-BC81-4BC4-AF91-422B0BDDC733}">
      <dgm:prSet/>
      <dgm:spPr/>
      <dgm:t>
        <a:bodyPr/>
        <a:lstStyle/>
        <a:p>
          <a:endParaRPr lang="en-US"/>
        </a:p>
      </dgm:t>
    </dgm:pt>
    <dgm:pt modelId="{B7A0726B-C018-4532-9269-91889874630B}">
      <dgm:prSet phldrT="[Text]" custT="1"/>
      <dgm:spPr>
        <a:ln>
          <a:solidFill>
            <a:srgbClr val="00B0F0"/>
          </a:solidFill>
        </a:ln>
      </dgm:spPr>
      <dgm:t>
        <a:bodyPr/>
        <a:lstStyle/>
        <a:p>
          <a:r>
            <a:rPr lang="en-US" sz="1200" smtClean="0"/>
            <a:t>Regulatory scenario and reimbursement landscape estimation was determined with the help of in-depth primary research with KOLs present in the market who are actively involved in the market and responsible for taking crucial decisions</a:t>
          </a:r>
          <a:endParaRPr lang="en-US" sz="1200" dirty="0"/>
        </a:p>
      </dgm:t>
    </dgm:pt>
    <dgm:pt modelId="{491EF2C4-322E-4774-BD00-8586A26C2A52}" type="parTrans" cxnId="{0CBFA195-6AB2-4AE8-82DB-7829B8851373}">
      <dgm:prSet/>
      <dgm:spPr/>
      <dgm:t>
        <a:bodyPr/>
        <a:lstStyle/>
        <a:p>
          <a:endParaRPr lang="en-US"/>
        </a:p>
      </dgm:t>
    </dgm:pt>
    <dgm:pt modelId="{217E40F2-4AE6-4D68-B4F0-6BA03677B224}" type="sibTrans" cxnId="{0CBFA195-6AB2-4AE8-82DB-7829B8851373}">
      <dgm:prSet/>
      <dgm:spPr/>
      <dgm:t>
        <a:bodyPr/>
        <a:lstStyle/>
        <a:p>
          <a:endParaRPr lang="en-US"/>
        </a:p>
      </dgm:t>
    </dgm:pt>
    <dgm:pt modelId="{4C56D61D-AA88-4FB3-9DC0-4C33F0676EA4}">
      <dgm:prSet custT="1"/>
      <dgm:spPr>
        <a:ln>
          <a:solidFill>
            <a:srgbClr val="00B0F0"/>
          </a:solidFill>
        </a:ln>
      </dgm:spPr>
      <dgm:t>
        <a:bodyPr/>
        <a:lstStyle/>
        <a:p>
          <a:r>
            <a:rPr lang="en-US" sz="1200" smtClean="0"/>
            <a:t>The business model currently applied by the key players and expected shift post finalizing the regulatory landscape of the market was confirmed from the regulatory experts of the healthcare market</a:t>
          </a:r>
          <a:endParaRPr lang="en-US" sz="1200" dirty="0" smtClean="0"/>
        </a:p>
      </dgm:t>
    </dgm:pt>
    <dgm:pt modelId="{A258F02C-8507-44B6-B5A5-1EA745848AC8}" type="parTrans" cxnId="{C8216A72-19FC-46AD-AFA3-31B4CE248CCB}">
      <dgm:prSet/>
      <dgm:spPr/>
      <dgm:t>
        <a:bodyPr/>
        <a:lstStyle/>
        <a:p>
          <a:endParaRPr lang="en-US"/>
        </a:p>
      </dgm:t>
    </dgm:pt>
    <dgm:pt modelId="{371A75E0-A28F-4CE0-BD2F-D1A401B39229}" type="sibTrans" cxnId="{C8216A72-19FC-46AD-AFA3-31B4CE248CCB}">
      <dgm:prSet/>
      <dgm:spPr/>
      <dgm:t>
        <a:bodyPr/>
        <a:lstStyle/>
        <a:p>
          <a:endParaRPr lang="en-US"/>
        </a:p>
      </dgm:t>
    </dgm:pt>
    <dgm:pt modelId="{102E35D7-EBC1-4581-9086-0A10D4A607AD}">
      <dgm:prSet custT="1"/>
      <dgm:spPr>
        <a:ln>
          <a:solidFill>
            <a:srgbClr val="00B0F0"/>
          </a:solidFill>
        </a:ln>
      </dgm:spPr>
      <dgm:t>
        <a:bodyPr/>
        <a:lstStyle/>
        <a:p>
          <a:r>
            <a:rPr lang="en-US" sz="1200" dirty="0" smtClean="0"/>
            <a:t>SWOT analysis was successfully carried for each players considering their product portfolio, market penetration, current &amp; future strategies and expected effect of regulations</a:t>
          </a:r>
        </a:p>
      </dgm:t>
    </dgm:pt>
    <dgm:pt modelId="{01F43B64-98D9-42EF-A0A5-4250FE1BA00E}" type="parTrans" cxnId="{56F97340-1669-47E6-8D70-519591DDA443}">
      <dgm:prSet/>
      <dgm:spPr/>
      <dgm:t>
        <a:bodyPr/>
        <a:lstStyle/>
        <a:p>
          <a:endParaRPr lang="en-US"/>
        </a:p>
      </dgm:t>
    </dgm:pt>
    <dgm:pt modelId="{598A7243-05F6-4F2E-A633-4BFA309FC769}" type="sibTrans" cxnId="{56F97340-1669-47E6-8D70-519591DDA443}">
      <dgm:prSet/>
      <dgm:spPr/>
      <dgm:t>
        <a:bodyPr/>
        <a:lstStyle/>
        <a:p>
          <a:endParaRPr lang="en-US"/>
        </a:p>
      </dgm:t>
    </dgm:pt>
    <dgm:pt modelId="{212F32CD-7667-440F-8D69-1D9E78CEA632}">
      <dgm:prSet custT="1"/>
      <dgm:spPr>
        <a:ln>
          <a:solidFill>
            <a:srgbClr val="00B0F0"/>
          </a:solidFill>
        </a:ln>
      </dgm:spPr>
      <dgm:t>
        <a:bodyPr/>
        <a:lstStyle/>
        <a:p>
          <a:r>
            <a:rPr lang="en-US" sz="1200" smtClean="0"/>
            <a:t>Prescription pattern was understood by interviewing new age medical practitioners who will be/are using digital therapeutics technology extensively and desired effect of this technology on the traditional therapeutic process.</a:t>
          </a:r>
          <a:endParaRPr lang="en-US" sz="1200" dirty="0"/>
        </a:p>
      </dgm:t>
    </dgm:pt>
    <dgm:pt modelId="{A681E049-9E25-4FB8-9AEE-9071C325D1A0}" type="parTrans" cxnId="{02552667-297D-4C50-8D8B-234868F50108}">
      <dgm:prSet/>
      <dgm:spPr/>
      <dgm:t>
        <a:bodyPr/>
        <a:lstStyle/>
        <a:p>
          <a:endParaRPr lang="en-US"/>
        </a:p>
      </dgm:t>
    </dgm:pt>
    <dgm:pt modelId="{7CB99AF3-BEE7-4398-9168-899277C99852}" type="sibTrans" cxnId="{02552667-297D-4C50-8D8B-234868F50108}">
      <dgm:prSet/>
      <dgm:spPr/>
      <dgm:t>
        <a:bodyPr/>
        <a:lstStyle/>
        <a:p>
          <a:endParaRPr lang="en-US"/>
        </a:p>
      </dgm:t>
    </dgm:pt>
    <dgm:pt modelId="{7F7809A3-B320-40A3-9A74-8D23481FC4E4}" type="pres">
      <dgm:prSet presAssocID="{E922CADA-FD53-4626-8D11-ABECE561074A}" presName="linearFlow" presStyleCnt="0">
        <dgm:presLayoutVars>
          <dgm:dir/>
          <dgm:animLvl val="lvl"/>
          <dgm:resizeHandles val="exact"/>
        </dgm:presLayoutVars>
      </dgm:prSet>
      <dgm:spPr/>
      <dgm:t>
        <a:bodyPr/>
        <a:lstStyle/>
        <a:p>
          <a:endParaRPr lang="en-US"/>
        </a:p>
      </dgm:t>
    </dgm:pt>
    <dgm:pt modelId="{8D484ECF-3E1E-4A0E-8FE2-D21DA2850C0C}" type="pres">
      <dgm:prSet presAssocID="{20987E42-9C3A-4318-9B8E-B9050D04CB92}" presName="composite" presStyleCnt="0"/>
      <dgm:spPr/>
      <dgm:t>
        <a:bodyPr/>
        <a:lstStyle/>
        <a:p>
          <a:endParaRPr lang="en-US"/>
        </a:p>
      </dgm:t>
    </dgm:pt>
    <dgm:pt modelId="{E3E1CDE5-5711-4429-BEE1-B5970818E81B}" type="pres">
      <dgm:prSet presAssocID="{20987E42-9C3A-4318-9B8E-B9050D04CB92}" presName="parentText" presStyleLbl="alignNode1" presStyleIdx="0" presStyleCnt="4" custLinFactNeighborY="-10711">
        <dgm:presLayoutVars>
          <dgm:chMax val="1"/>
          <dgm:bulletEnabled val="1"/>
        </dgm:presLayoutVars>
      </dgm:prSet>
      <dgm:spPr/>
      <dgm:t>
        <a:bodyPr/>
        <a:lstStyle/>
        <a:p>
          <a:endParaRPr lang="en-US"/>
        </a:p>
      </dgm:t>
    </dgm:pt>
    <dgm:pt modelId="{6E380823-1665-4D7F-89B2-56EE04E36F8F}" type="pres">
      <dgm:prSet presAssocID="{20987E42-9C3A-4318-9B8E-B9050D04CB92}" presName="descendantText" presStyleLbl="alignAcc1" presStyleIdx="0" presStyleCnt="4" custScaleY="131783" custLinFactNeighborY="-1978">
        <dgm:presLayoutVars>
          <dgm:bulletEnabled val="1"/>
        </dgm:presLayoutVars>
      </dgm:prSet>
      <dgm:spPr/>
      <dgm:t>
        <a:bodyPr/>
        <a:lstStyle/>
        <a:p>
          <a:endParaRPr lang="en-US"/>
        </a:p>
      </dgm:t>
    </dgm:pt>
    <dgm:pt modelId="{14648C56-21A7-474B-8FA2-033BB97C3584}" type="pres">
      <dgm:prSet presAssocID="{4970243F-E7F2-4793-9C0D-7AEFB9FA0C7B}" presName="sp" presStyleCnt="0"/>
      <dgm:spPr/>
      <dgm:t>
        <a:bodyPr/>
        <a:lstStyle/>
        <a:p>
          <a:endParaRPr lang="en-US"/>
        </a:p>
      </dgm:t>
    </dgm:pt>
    <dgm:pt modelId="{074D882F-92D4-43EC-B616-7064CF0FFD0A}" type="pres">
      <dgm:prSet presAssocID="{2FB6C89A-2FFC-4E8F-A751-CC0726DB3644}" presName="composite" presStyleCnt="0"/>
      <dgm:spPr/>
      <dgm:t>
        <a:bodyPr/>
        <a:lstStyle/>
        <a:p>
          <a:endParaRPr lang="en-US"/>
        </a:p>
      </dgm:t>
    </dgm:pt>
    <dgm:pt modelId="{7DA85B2B-191C-4021-8C86-4E92C9CAC1AB}" type="pres">
      <dgm:prSet presAssocID="{2FB6C89A-2FFC-4E8F-A751-CC0726DB3644}" presName="parentText" presStyleLbl="alignNode1" presStyleIdx="1" presStyleCnt="4" custLinFactNeighborY="1286">
        <dgm:presLayoutVars>
          <dgm:chMax val="1"/>
          <dgm:bulletEnabled val="1"/>
        </dgm:presLayoutVars>
      </dgm:prSet>
      <dgm:spPr/>
      <dgm:t>
        <a:bodyPr/>
        <a:lstStyle/>
        <a:p>
          <a:endParaRPr lang="en-US"/>
        </a:p>
      </dgm:t>
    </dgm:pt>
    <dgm:pt modelId="{71F147F9-2189-4622-8C51-D1B24005D5A7}" type="pres">
      <dgm:prSet presAssocID="{2FB6C89A-2FFC-4E8F-A751-CC0726DB3644}" presName="descendantText" presStyleLbl="alignAcc1" presStyleIdx="1" presStyleCnt="4" custLinFactNeighborY="1978">
        <dgm:presLayoutVars>
          <dgm:bulletEnabled val="1"/>
        </dgm:presLayoutVars>
      </dgm:prSet>
      <dgm:spPr/>
      <dgm:t>
        <a:bodyPr/>
        <a:lstStyle/>
        <a:p>
          <a:endParaRPr lang="en-US"/>
        </a:p>
      </dgm:t>
    </dgm:pt>
    <dgm:pt modelId="{99EC38FC-4A4E-4BF4-8192-C3AAB8D7F591}" type="pres">
      <dgm:prSet presAssocID="{9E0F297E-416C-48C0-AEAC-079D17146627}" presName="sp" presStyleCnt="0"/>
      <dgm:spPr/>
      <dgm:t>
        <a:bodyPr/>
        <a:lstStyle/>
        <a:p>
          <a:endParaRPr lang="en-US"/>
        </a:p>
      </dgm:t>
    </dgm:pt>
    <dgm:pt modelId="{C089E289-A7C5-4E50-BCE7-6053A618A46B}" type="pres">
      <dgm:prSet presAssocID="{144B5F27-08EC-4976-A120-27AD6BB1149A}" presName="composite" presStyleCnt="0"/>
      <dgm:spPr/>
      <dgm:t>
        <a:bodyPr/>
        <a:lstStyle/>
        <a:p>
          <a:endParaRPr lang="en-US"/>
        </a:p>
      </dgm:t>
    </dgm:pt>
    <dgm:pt modelId="{5A4705C7-C05F-4279-B0CB-2F1B385450AF}" type="pres">
      <dgm:prSet presAssocID="{144B5F27-08EC-4976-A120-27AD6BB1149A}" presName="parentText" presStyleLbl="alignNode1" presStyleIdx="2" presStyleCnt="4" custLinFactNeighborY="-2966">
        <dgm:presLayoutVars>
          <dgm:chMax val="1"/>
          <dgm:bulletEnabled val="1"/>
        </dgm:presLayoutVars>
      </dgm:prSet>
      <dgm:spPr/>
      <dgm:t>
        <a:bodyPr/>
        <a:lstStyle/>
        <a:p>
          <a:endParaRPr lang="en-US"/>
        </a:p>
      </dgm:t>
    </dgm:pt>
    <dgm:pt modelId="{1C3A42E5-056B-4A5B-9890-97FDD2ECE3D7}" type="pres">
      <dgm:prSet presAssocID="{144B5F27-08EC-4976-A120-27AD6BB1149A}" presName="descendantText" presStyleLbl="alignAcc1" presStyleIdx="2" presStyleCnt="4" custScaleY="149438" custLinFactNeighborY="9286">
        <dgm:presLayoutVars>
          <dgm:bulletEnabled val="1"/>
        </dgm:presLayoutVars>
      </dgm:prSet>
      <dgm:spPr/>
      <dgm:t>
        <a:bodyPr/>
        <a:lstStyle/>
        <a:p>
          <a:endParaRPr lang="en-US"/>
        </a:p>
      </dgm:t>
    </dgm:pt>
    <dgm:pt modelId="{BB44170C-4E93-4F4A-8502-2604219D93E5}" type="pres">
      <dgm:prSet presAssocID="{C7F72577-8868-42E9-891D-7E7F332EB2D9}" presName="sp" presStyleCnt="0"/>
      <dgm:spPr/>
      <dgm:t>
        <a:bodyPr/>
        <a:lstStyle/>
        <a:p>
          <a:endParaRPr lang="en-US"/>
        </a:p>
      </dgm:t>
    </dgm:pt>
    <dgm:pt modelId="{58056399-4D76-4066-9BAE-387030DD8CC0}" type="pres">
      <dgm:prSet presAssocID="{E11A8249-6C92-409F-A439-7DA86C0C1B8D}" presName="composite" presStyleCnt="0"/>
      <dgm:spPr/>
      <dgm:t>
        <a:bodyPr/>
        <a:lstStyle/>
        <a:p>
          <a:endParaRPr lang="en-US"/>
        </a:p>
      </dgm:t>
    </dgm:pt>
    <dgm:pt modelId="{C69C5010-442A-48A9-A926-6395EFE6F012}" type="pres">
      <dgm:prSet presAssocID="{E11A8249-6C92-409F-A439-7DA86C0C1B8D}" presName="parentText" presStyleLbl="alignNode1" presStyleIdx="3" presStyleCnt="4" custLinFactNeighborY="-35543">
        <dgm:presLayoutVars>
          <dgm:chMax val="1"/>
          <dgm:bulletEnabled val="1"/>
        </dgm:presLayoutVars>
      </dgm:prSet>
      <dgm:spPr/>
      <dgm:t>
        <a:bodyPr/>
        <a:lstStyle/>
        <a:p>
          <a:endParaRPr lang="en-US"/>
        </a:p>
      </dgm:t>
    </dgm:pt>
    <dgm:pt modelId="{114C3022-E73A-4100-9D85-FAB93A4CDC30}" type="pres">
      <dgm:prSet presAssocID="{E11A8249-6C92-409F-A439-7DA86C0C1B8D}" presName="descendantText" presStyleLbl="alignAcc1" presStyleIdx="3" presStyleCnt="4" custScaleY="236208" custLinFactNeighborY="12559">
        <dgm:presLayoutVars>
          <dgm:bulletEnabled val="1"/>
        </dgm:presLayoutVars>
      </dgm:prSet>
      <dgm:spPr/>
      <dgm:t>
        <a:bodyPr/>
        <a:lstStyle/>
        <a:p>
          <a:endParaRPr lang="en-US"/>
        </a:p>
      </dgm:t>
    </dgm:pt>
  </dgm:ptLst>
  <dgm:cxnLst>
    <dgm:cxn modelId="{5D61E866-D7FE-45E1-9E4C-D7EA55B33AE6}" srcId="{144B5F27-08EC-4976-A120-27AD6BB1149A}" destId="{F24E54E8-1D55-48B0-802D-D87E34E69903}" srcOrd="1" destOrd="0" parTransId="{C39174A8-4217-4605-ACF8-2388F761DC7B}" sibTransId="{0080EE82-D9B6-485A-B90D-31F19258837F}"/>
    <dgm:cxn modelId="{E4295BCF-DAC1-43E3-905E-20C93AD1C116}" srcId="{144B5F27-08EC-4976-A120-27AD6BB1149A}" destId="{8ED24738-DA65-48E0-BEE9-111729850AFE}" srcOrd="3" destOrd="0" parTransId="{325A185C-D0B2-45B8-9EE4-B78FDFD47488}" sibTransId="{AD4A4E88-F4FB-40BF-941B-28B9D4223417}"/>
    <dgm:cxn modelId="{A718F6FF-743D-497E-BAA2-2B55AA7BE5A9}" type="presOf" srcId="{F24E54E8-1D55-48B0-802D-D87E34E69903}" destId="{1C3A42E5-056B-4A5B-9890-97FDD2ECE3D7}" srcOrd="0" destOrd="1" presId="urn:microsoft.com/office/officeart/2005/8/layout/chevron2"/>
    <dgm:cxn modelId="{CF4B147C-BF0C-4968-923F-8EB6BEA9EDB6}" srcId="{E922CADA-FD53-4626-8D11-ABECE561074A}" destId="{144B5F27-08EC-4976-A120-27AD6BB1149A}" srcOrd="2" destOrd="0" parTransId="{1126949E-ED36-4C23-9027-D106888DCE09}" sibTransId="{C7F72577-8868-42E9-891D-7E7F332EB2D9}"/>
    <dgm:cxn modelId="{5B757B1B-F51D-4C31-9A90-F5BC7FF6A788}" type="presOf" srcId="{212F32CD-7667-440F-8D69-1D9E78CEA632}" destId="{114C3022-E73A-4100-9D85-FAB93A4CDC30}" srcOrd="0" destOrd="3" presId="urn:microsoft.com/office/officeart/2005/8/layout/chevron2"/>
    <dgm:cxn modelId="{1B713A56-5E92-4C37-ABFA-9933BDB5BFA9}" type="presOf" srcId="{8ED24738-DA65-48E0-BEE9-111729850AFE}" destId="{1C3A42E5-056B-4A5B-9890-97FDD2ECE3D7}" srcOrd="0" destOrd="3" presId="urn:microsoft.com/office/officeart/2005/8/layout/chevron2"/>
    <dgm:cxn modelId="{9758911A-157C-4BBC-9950-55F29B11993D}" type="presOf" srcId="{369E6770-7D3A-4CD5-850F-FB6F529411AF}" destId="{1C3A42E5-056B-4A5B-9890-97FDD2ECE3D7}" srcOrd="0" destOrd="2" presId="urn:microsoft.com/office/officeart/2005/8/layout/chevron2"/>
    <dgm:cxn modelId="{C438DFC4-B7B7-41B5-8811-11F73C7A084B}" type="presOf" srcId="{4566BE07-5271-47F0-AAA6-88DA429AD210}" destId="{1C3A42E5-056B-4A5B-9890-97FDD2ECE3D7}" srcOrd="0" destOrd="4" presId="urn:microsoft.com/office/officeart/2005/8/layout/chevron2"/>
    <dgm:cxn modelId="{C019E6DD-F3DD-4C91-B618-44230BF3AA02}" type="presOf" srcId="{2FB6C89A-2FFC-4E8F-A751-CC0726DB3644}" destId="{7DA85B2B-191C-4021-8C86-4E92C9CAC1AB}" srcOrd="0" destOrd="0" presId="urn:microsoft.com/office/officeart/2005/8/layout/chevron2"/>
    <dgm:cxn modelId="{56F97340-1669-47E6-8D70-519591DDA443}" srcId="{E11A8249-6C92-409F-A439-7DA86C0C1B8D}" destId="{102E35D7-EBC1-4581-9086-0A10D4A607AD}" srcOrd="2" destOrd="0" parTransId="{01F43B64-98D9-42EF-A0A5-4250FE1BA00E}" sibTransId="{598A7243-05F6-4F2E-A633-4BFA309FC769}"/>
    <dgm:cxn modelId="{5855817B-D6C5-4D13-8952-1A87BAD768E8}" srcId="{144B5F27-08EC-4976-A120-27AD6BB1149A}" destId="{369E6770-7D3A-4CD5-850F-FB6F529411AF}" srcOrd="2" destOrd="0" parTransId="{57905B9D-626D-472C-9627-266035170F66}" sibTransId="{3C84F1E5-48DC-4FBA-847D-67A96227B9DB}"/>
    <dgm:cxn modelId="{8BE0ED7F-D9D3-4492-9C9B-F3EF8BFCD563}" srcId="{20987E42-9C3A-4318-9B8E-B9050D04CB92}" destId="{81949F07-9608-4EC2-8748-51F0889099EF}" srcOrd="2" destOrd="0" parTransId="{42A852B6-C3D8-4B08-A395-C11A143CB516}" sibTransId="{502A3527-A55E-475C-93D2-D0ADCAC98854}"/>
    <dgm:cxn modelId="{AE91587F-9763-48B7-B909-D886746594D0}" srcId="{E922CADA-FD53-4626-8D11-ABECE561074A}" destId="{20987E42-9C3A-4318-9B8E-B9050D04CB92}" srcOrd="0" destOrd="0" parTransId="{EB2370A5-8743-4E86-A3D3-AD113099E2B1}" sibTransId="{4970243F-E7F2-4793-9C0D-7AEFB9FA0C7B}"/>
    <dgm:cxn modelId="{CF435CC2-C972-42AB-8A50-48CED31E762E}" srcId="{144B5F27-08EC-4976-A120-27AD6BB1149A}" destId="{BCBE2520-E88B-4C47-A189-D55E325C948C}" srcOrd="0" destOrd="0" parTransId="{BCED8BDC-F2D9-4D73-877F-18C2A1E5ACB0}" sibTransId="{55AD5089-302B-43A8-AADE-62A3282E74DE}"/>
    <dgm:cxn modelId="{F84FF6FA-579A-40A6-91BB-BF2BC7112328}" srcId="{144B5F27-08EC-4976-A120-27AD6BB1149A}" destId="{4566BE07-5271-47F0-AAA6-88DA429AD210}" srcOrd="4" destOrd="0" parTransId="{E48AAC20-7CEC-41A3-93DA-2B993061F76F}" sibTransId="{58DE13FA-02D9-444D-B96D-444DBE946E0F}"/>
    <dgm:cxn modelId="{CDEA568E-8507-432D-8A50-F12CDE5FAAFB}" type="presOf" srcId="{BCBE2520-E88B-4C47-A189-D55E325C948C}" destId="{1C3A42E5-056B-4A5B-9890-97FDD2ECE3D7}" srcOrd="0" destOrd="0" presId="urn:microsoft.com/office/officeart/2005/8/layout/chevron2"/>
    <dgm:cxn modelId="{9A8036FB-EF6F-40AA-889D-81A4595D141E}" srcId="{2FB6C89A-2FFC-4E8F-A751-CC0726DB3644}" destId="{C3646DCF-55FD-4362-91AD-C9E6279BC487}" srcOrd="0" destOrd="0" parTransId="{4987D5AD-FFA6-4245-BA6F-0D8538E06AAC}" sibTransId="{7B06E5CC-4E79-4E16-A927-C4A4C9147BB7}"/>
    <dgm:cxn modelId="{0CBFA195-6AB2-4AE8-82DB-7829B8851373}" srcId="{E11A8249-6C92-409F-A439-7DA86C0C1B8D}" destId="{B7A0726B-C018-4532-9269-91889874630B}" srcOrd="0" destOrd="0" parTransId="{491EF2C4-322E-4774-BD00-8586A26C2A52}" sibTransId="{217E40F2-4AE6-4D68-B4F0-6BA03677B224}"/>
    <dgm:cxn modelId="{656B7E0F-F16A-45A2-9B9D-13ACDA1E0BD7}" srcId="{E922CADA-FD53-4626-8D11-ABECE561074A}" destId="{2FB6C89A-2FFC-4E8F-A751-CC0726DB3644}" srcOrd="1" destOrd="0" parTransId="{622ACCEE-7CEC-4F1F-B4CF-9B70F4EAC183}" sibTransId="{9E0F297E-416C-48C0-AEAC-079D17146627}"/>
    <dgm:cxn modelId="{2B09665B-68C5-421F-A4DB-B1F2C0A6F2D0}" type="presOf" srcId="{E922CADA-FD53-4626-8D11-ABECE561074A}" destId="{7F7809A3-B320-40A3-9A74-8D23481FC4E4}" srcOrd="0" destOrd="0" presId="urn:microsoft.com/office/officeart/2005/8/layout/chevron2"/>
    <dgm:cxn modelId="{20F61209-6D7B-419C-8549-DD7413D24F63}" type="presOf" srcId="{E11A8249-6C92-409F-A439-7DA86C0C1B8D}" destId="{C69C5010-442A-48A9-A926-6395EFE6F012}" srcOrd="0" destOrd="0" presId="urn:microsoft.com/office/officeart/2005/8/layout/chevron2"/>
    <dgm:cxn modelId="{7E74906D-2E43-4226-A8B1-7DF66C060DE7}" type="presOf" srcId="{20987E42-9C3A-4318-9B8E-B9050D04CB92}" destId="{E3E1CDE5-5711-4429-BEE1-B5970818E81B}" srcOrd="0" destOrd="0" presId="urn:microsoft.com/office/officeart/2005/8/layout/chevron2"/>
    <dgm:cxn modelId="{C8216A72-19FC-46AD-AFA3-31B4CE248CCB}" srcId="{E11A8249-6C92-409F-A439-7DA86C0C1B8D}" destId="{4C56D61D-AA88-4FB3-9DC0-4C33F0676EA4}" srcOrd="1" destOrd="0" parTransId="{A258F02C-8507-44B6-B5A5-1EA745848AC8}" sibTransId="{371A75E0-A28F-4CE0-BD2F-D1A401B39229}"/>
    <dgm:cxn modelId="{B178660C-1C71-48A8-B49E-AF5BDC28E512}" type="presOf" srcId="{144B5F27-08EC-4976-A120-27AD6BB1149A}" destId="{5A4705C7-C05F-4279-B0CB-2F1B385450AF}" srcOrd="0" destOrd="0" presId="urn:microsoft.com/office/officeart/2005/8/layout/chevron2"/>
    <dgm:cxn modelId="{EDAF86AF-9CCE-4AA9-8EDC-98F0432F84EC}" type="presOf" srcId="{0E2AED54-707E-4E33-9A58-E5A2090CD3F7}" destId="{6E380823-1665-4D7F-89B2-56EE04E36F8F}" srcOrd="0" destOrd="1" presId="urn:microsoft.com/office/officeart/2005/8/layout/chevron2"/>
    <dgm:cxn modelId="{65BBF6E5-D387-43CE-AA10-F105B1087CB7}" srcId="{20987E42-9C3A-4318-9B8E-B9050D04CB92}" destId="{0E2AED54-707E-4E33-9A58-E5A2090CD3F7}" srcOrd="1" destOrd="0" parTransId="{7068D8E6-6904-4FE2-9B4D-6627D60D76EA}" sibTransId="{9923119A-499E-44BD-A18C-FA78F09B6AFD}"/>
    <dgm:cxn modelId="{34DC6886-A617-4F69-A41B-DD09778A03A5}" type="presOf" srcId="{81949F07-9608-4EC2-8748-51F0889099EF}" destId="{6E380823-1665-4D7F-89B2-56EE04E36F8F}" srcOrd="0" destOrd="2" presId="urn:microsoft.com/office/officeart/2005/8/layout/chevron2"/>
    <dgm:cxn modelId="{20B24D1B-066C-411C-935B-927E702A8723}" srcId="{2FB6C89A-2FFC-4E8F-A751-CC0726DB3644}" destId="{853293D1-92DE-48D2-8E21-E7052E898919}" srcOrd="1" destOrd="0" parTransId="{1CEFA55F-A47F-4B93-A657-F24539DA7894}" sibTransId="{8E9618AE-2A2C-4A79-8933-2FBE0C142248}"/>
    <dgm:cxn modelId="{02552667-297D-4C50-8D8B-234868F50108}" srcId="{E11A8249-6C92-409F-A439-7DA86C0C1B8D}" destId="{212F32CD-7667-440F-8D69-1D9E78CEA632}" srcOrd="3" destOrd="0" parTransId="{A681E049-9E25-4FB8-9AEE-9071C325D1A0}" sibTransId="{7CB99AF3-BEE7-4398-9168-899277C99852}"/>
    <dgm:cxn modelId="{5E0163CE-63CF-4FD3-9F2F-BBC2378EAFD9}" type="presOf" srcId="{102E35D7-EBC1-4581-9086-0A10D4A607AD}" destId="{114C3022-E73A-4100-9D85-FAB93A4CDC30}" srcOrd="0" destOrd="2" presId="urn:microsoft.com/office/officeart/2005/8/layout/chevron2"/>
    <dgm:cxn modelId="{EC712EEC-BC81-4BC4-AF91-422B0BDDC733}" srcId="{E922CADA-FD53-4626-8D11-ABECE561074A}" destId="{E11A8249-6C92-409F-A439-7DA86C0C1B8D}" srcOrd="3" destOrd="0" parTransId="{5916786A-054D-41D8-AA46-3C77FC74D8AC}" sibTransId="{D3231F2B-3238-48FC-B75D-32E6F9B1A48B}"/>
    <dgm:cxn modelId="{115C0A8B-9D4C-45EF-B185-0622C0627C05}" type="presOf" srcId="{41C59B70-CAD4-47E7-BA31-24BD4B7C63B0}" destId="{6E380823-1665-4D7F-89B2-56EE04E36F8F}" srcOrd="0" destOrd="0" presId="urn:microsoft.com/office/officeart/2005/8/layout/chevron2"/>
    <dgm:cxn modelId="{430DAD7D-BD76-4FE2-9A98-DEA731D2824B}" type="presOf" srcId="{4C56D61D-AA88-4FB3-9DC0-4C33F0676EA4}" destId="{114C3022-E73A-4100-9D85-FAB93A4CDC30}" srcOrd="0" destOrd="1" presId="urn:microsoft.com/office/officeart/2005/8/layout/chevron2"/>
    <dgm:cxn modelId="{58B549DD-9778-4927-8111-539066B14670}" srcId="{20987E42-9C3A-4318-9B8E-B9050D04CB92}" destId="{41C59B70-CAD4-47E7-BA31-24BD4B7C63B0}" srcOrd="0" destOrd="0" parTransId="{2AE6C58A-3A17-4773-BEDD-A4E9A9F7CF0B}" sibTransId="{65D149E1-EE97-4181-A14F-94E70839D5AF}"/>
    <dgm:cxn modelId="{6CF49290-1C54-4991-8F09-60C1C5B1043D}" type="presOf" srcId="{853293D1-92DE-48D2-8E21-E7052E898919}" destId="{71F147F9-2189-4622-8C51-D1B24005D5A7}" srcOrd="0" destOrd="1" presId="urn:microsoft.com/office/officeart/2005/8/layout/chevron2"/>
    <dgm:cxn modelId="{645BE2B7-AAEE-456B-A981-8376933850E5}" type="presOf" srcId="{B7A0726B-C018-4532-9269-91889874630B}" destId="{114C3022-E73A-4100-9D85-FAB93A4CDC30}" srcOrd="0" destOrd="0" presId="urn:microsoft.com/office/officeart/2005/8/layout/chevron2"/>
    <dgm:cxn modelId="{5EF454D6-539B-4E97-BF38-1048F26DC020}" type="presOf" srcId="{C3646DCF-55FD-4362-91AD-C9E6279BC487}" destId="{71F147F9-2189-4622-8C51-D1B24005D5A7}" srcOrd="0" destOrd="0" presId="urn:microsoft.com/office/officeart/2005/8/layout/chevron2"/>
    <dgm:cxn modelId="{A3BA1A61-B42B-4DE8-B3BF-822D821C0348}" type="presParOf" srcId="{7F7809A3-B320-40A3-9A74-8D23481FC4E4}" destId="{8D484ECF-3E1E-4A0E-8FE2-D21DA2850C0C}" srcOrd="0" destOrd="0" presId="urn:microsoft.com/office/officeart/2005/8/layout/chevron2"/>
    <dgm:cxn modelId="{28AB166C-AE28-4DAD-84A6-392A3A46F8DF}" type="presParOf" srcId="{8D484ECF-3E1E-4A0E-8FE2-D21DA2850C0C}" destId="{E3E1CDE5-5711-4429-BEE1-B5970818E81B}" srcOrd="0" destOrd="0" presId="urn:microsoft.com/office/officeart/2005/8/layout/chevron2"/>
    <dgm:cxn modelId="{2672BCDA-29AC-425C-80B3-3EAD6424799C}" type="presParOf" srcId="{8D484ECF-3E1E-4A0E-8FE2-D21DA2850C0C}" destId="{6E380823-1665-4D7F-89B2-56EE04E36F8F}" srcOrd="1" destOrd="0" presId="urn:microsoft.com/office/officeart/2005/8/layout/chevron2"/>
    <dgm:cxn modelId="{B0B22BFC-FA0F-426E-9715-FC2B5ABD0849}" type="presParOf" srcId="{7F7809A3-B320-40A3-9A74-8D23481FC4E4}" destId="{14648C56-21A7-474B-8FA2-033BB97C3584}" srcOrd="1" destOrd="0" presId="urn:microsoft.com/office/officeart/2005/8/layout/chevron2"/>
    <dgm:cxn modelId="{B2E56EF7-6C52-43CD-B724-9ABEEBC9C31E}" type="presParOf" srcId="{7F7809A3-B320-40A3-9A74-8D23481FC4E4}" destId="{074D882F-92D4-43EC-B616-7064CF0FFD0A}" srcOrd="2" destOrd="0" presId="urn:microsoft.com/office/officeart/2005/8/layout/chevron2"/>
    <dgm:cxn modelId="{8BDD2EEB-648B-4C72-B1CE-CBC07EA8C45D}" type="presParOf" srcId="{074D882F-92D4-43EC-B616-7064CF0FFD0A}" destId="{7DA85B2B-191C-4021-8C86-4E92C9CAC1AB}" srcOrd="0" destOrd="0" presId="urn:microsoft.com/office/officeart/2005/8/layout/chevron2"/>
    <dgm:cxn modelId="{80DBD604-78F1-48F3-877D-C24EBCA2C515}" type="presParOf" srcId="{074D882F-92D4-43EC-B616-7064CF0FFD0A}" destId="{71F147F9-2189-4622-8C51-D1B24005D5A7}" srcOrd="1" destOrd="0" presId="urn:microsoft.com/office/officeart/2005/8/layout/chevron2"/>
    <dgm:cxn modelId="{6F7CAB3B-6683-4257-972F-750AFE1EAA50}" type="presParOf" srcId="{7F7809A3-B320-40A3-9A74-8D23481FC4E4}" destId="{99EC38FC-4A4E-4BF4-8192-C3AAB8D7F591}" srcOrd="3" destOrd="0" presId="urn:microsoft.com/office/officeart/2005/8/layout/chevron2"/>
    <dgm:cxn modelId="{2E43F402-E7C6-482F-8792-E04CF40C28E1}" type="presParOf" srcId="{7F7809A3-B320-40A3-9A74-8D23481FC4E4}" destId="{C089E289-A7C5-4E50-BCE7-6053A618A46B}" srcOrd="4" destOrd="0" presId="urn:microsoft.com/office/officeart/2005/8/layout/chevron2"/>
    <dgm:cxn modelId="{2696076E-3077-460F-9559-147B3E992E4C}" type="presParOf" srcId="{C089E289-A7C5-4E50-BCE7-6053A618A46B}" destId="{5A4705C7-C05F-4279-B0CB-2F1B385450AF}" srcOrd="0" destOrd="0" presId="urn:microsoft.com/office/officeart/2005/8/layout/chevron2"/>
    <dgm:cxn modelId="{36BF033C-5CE8-41A9-BB0B-0A709A43AAB5}" type="presParOf" srcId="{C089E289-A7C5-4E50-BCE7-6053A618A46B}" destId="{1C3A42E5-056B-4A5B-9890-97FDD2ECE3D7}" srcOrd="1" destOrd="0" presId="urn:microsoft.com/office/officeart/2005/8/layout/chevron2"/>
    <dgm:cxn modelId="{33294953-BD5E-477E-AC3B-F389872D4AD2}" type="presParOf" srcId="{7F7809A3-B320-40A3-9A74-8D23481FC4E4}" destId="{BB44170C-4E93-4F4A-8502-2604219D93E5}" srcOrd="5" destOrd="0" presId="urn:microsoft.com/office/officeart/2005/8/layout/chevron2"/>
    <dgm:cxn modelId="{0BFF484B-67D1-4E47-8471-8A484FAF78E6}" type="presParOf" srcId="{7F7809A3-B320-40A3-9A74-8D23481FC4E4}" destId="{58056399-4D76-4066-9BAE-387030DD8CC0}" srcOrd="6" destOrd="0" presId="urn:microsoft.com/office/officeart/2005/8/layout/chevron2"/>
    <dgm:cxn modelId="{1EE4DB9B-094F-43C1-92BA-CD271E877421}" type="presParOf" srcId="{58056399-4D76-4066-9BAE-387030DD8CC0}" destId="{C69C5010-442A-48A9-A926-6395EFE6F012}" srcOrd="0" destOrd="0" presId="urn:microsoft.com/office/officeart/2005/8/layout/chevron2"/>
    <dgm:cxn modelId="{AF38AFAB-8A5D-4030-AB8C-44E78FF3BB52}" type="presParOf" srcId="{58056399-4D76-4066-9BAE-387030DD8CC0}" destId="{114C3022-E73A-4100-9D85-FAB93A4CDC30}" srcOrd="1" destOrd="0" presId="urn:microsoft.com/office/officeart/2005/8/layout/chevron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760171C-80AE-4B06-9821-B1E454BD54EC}" type="datetimeFigureOut">
              <a:rPr lang="en-US" smtClean="0"/>
              <a:t>9/25/2019</a:t>
            </a:fld>
            <a:endParaRPr lang="en-US"/>
          </a:p>
        </p:txBody>
      </p:sp>
      <p:sp>
        <p:nvSpPr>
          <p:cNvPr id="4" name="Slide Image Placeholder 3"/>
          <p:cNvSpPr>
            <a:spLocks noGrp="1" noRot="1" noChangeAspect="1"/>
          </p:cNvSpPr>
          <p:nvPr>
            <p:ph type="sldImg" idx="2"/>
          </p:nvPr>
        </p:nvSpPr>
        <p:spPr>
          <a:xfrm>
            <a:off x="2255838" y="1143000"/>
            <a:ext cx="2346325"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BE1BED8-36DF-497F-B818-C54708238175}" type="slidenum">
              <a:rPr lang="en-US" smtClean="0"/>
              <a:t>‹#›</a:t>
            </a:fld>
            <a:endParaRPr lang="en-US"/>
          </a:p>
        </p:txBody>
      </p:sp>
    </p:spTree>
    <p:extLst>
      <p:ext uri="{BB962C8B-B14F-4D97-AF65-F5344CB8AC3E}">
        <p14:creationId xmlns:p14="http://schemas.microsoft.com/office/powerpoint/2010/main" val="191410965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255838" y="1143000"/>
            <a:ext cx="2346325" cy="30861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BE1BED8-36DF-497F-B818-C54708238175}" type="slidenum">
              <a:rPr lang="en-US" smtClean="0"/>
              <a:t>1</a:t>
            </a:fld>
            <a:endParaRPr lang="en-US"/>
          </a:p>
        </p:txBody>
      </p:sp>
    </p:spTree>
    <p:extLst>
      <p:ext uri="{BB962C8B-B14F-4D97-AF65-F5344CB8AC3E}">
        <p14:creationId xmlns:p14="http://schemas.microsoft.com/office/powerpoint/2010/main" val="122066132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42925" y="1558838"/>
            <a:ext cx="6153150" cy="3316111"/>
          </a:xfrm>
        </p:spPr>
        <p:txBody>
          <a:bodyPr anchor="b"/>
          <a:lstStyle>
            <a:lvl1pPr algn="ctr">
              <a:defRPr sz="4750"/>
            </a:lvl1pPr>
          </a:lstStyle>
          <a:p>
            <a:r>
              <a:rPr lang="en-US" smtClean="0"/>
              <a:t>Click to edit Master title style</a:t>
            </a:r>
            <a:endParaRPr lang="en-US" dirty="0"/>
          </a:p>
        </p:txBody>
      </p:sp>
      <p:sp>
        <p:nvSpPr>
          <p:cNvPr id="3" name="Subtitle 2"/>
          <p:cNvSpPr>
            <a:spLocks noGrp="1"/>
          </p:cNvSpPr>
          <p:nvPr>
            <p:ph type="subTitle" idx="1"/>
          </p:nvPr>
        </p:nvSpPr>
        <p:spPr>
          <a:xfrm>
            <a:off x="904875" y="5002832"/>
            <a:ext cx="5429250" cy="2299668"/>
          </a:xfrm>
        </p:spPr>
        <p:txBody>
          <a:bodyPr/>
          <a:lstStyle>
            <a:lvl1pPr marL="0" indent="0" algn="ctr">
              <a:buNone/>
              <a:defRPr sz="1900"/>
            </a:lvl1pPr>
            <a:lvl2pPr marL="361968" indent="0" algn="ctr">
              <a:buNone/>
              <a:defRPr sz="1583"/>
            </a:lvl2pPr>
            <a:lvl3pPr marL="723936" indent="0" algn="ctr">
              <a:buNone/>
              <a:defRPr sz="1425"/>
            </a:lvl3pPr>
            <a:lvl4pPr marL="1085905" indent="0" algn="ctr">
              <a:buNone/>
              <a:defRPr sz="1267"/>
            </a:lvl4pPr>
            <a:lvl5pPr marL="1447873" indent="0" algn="ctr">
              <a:buNone/>
              <a:defRPr sz="1267"/>
            </a:lvl5pPr>
            <a:lvl6pPr marL="1809840" indent="0" algn="ctr">
              <a:buNone/>
              <a:defRPr sz="1267"/>
            </a:lvl6pPr>
            <a:lvl7pPr marL="2171809" indent="0" algn="ctr">
              <a:buNone/>
              <a:defRPr sz="1267"/>
            </a:lvl7pPr>
            <a:lvl8pPr marL="2533777" indent="0" algn="ctr">
              <a:buNone/>
              <a:defRPr sz="1267"/>
            </a:lvl8pPr>
            <a:lvl9pPr marL="2895745" indent="0" algn="ctr">
              <a:buNone/>
              <a:defRPr sz="1267"/>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A1901332-D521-4313-BC99-EB8D2B3E177B}" type="datetimeFigureOut">
              <a:rPr lang="en-US" smtClean="0"/>
              <a:t>9/25/2019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2358E64-DDBC-4FD5-9C11-B2ABD5511A97}" type="slidenum">
              <a:rPr lang="en-US" smtClean="0"/>
              <a:t>‹#›</a:t>
            </a:fld>
            <a:endParaRPr lang="en-US"/>
          </a:p>
        </p:txBody>
      </p:sp>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848100" y="128323"/>
            <a:ext cx="3240832" cy="402707"/>
          </a:xfrm>
          <a:prstGeom prst="rect">
            <a:avLst/>
          </a:prstGeom>
        </p:spPr>
      </p:pic>
    </p:spTree>
    <p:extLst>
      <p:ext uri="{BB962C8B-B14F-4D97-AF65-F5344CB8AC3E}">
        <p14:creationId xmlns:p14="http://schemas.microsoft.com/office/powerpoint/2010/main" val="4013509793"/>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A1901332-D521-4313-BC99-EB8D2B3E177B}" type="datetimeFigureOut">
              <a:rPr lang="en-US" smtClean="0"/>
              <a:t>9/25/2019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2358E64-DDBC-4FD5-9C11-B2ABD5511A97}" type="slidenum">
              <a:rPr lang="en-US" smtClean="0"/>
              <a:t>‹#›</a:t>
            </a:fld>
            <a:endParaRPr lang="en-US"/>
          </a:p>
        </p:txBody>
      </p:sp>
    </p:spTree>
    <p:extLst>
      <p:ext uri="{BB962C8B-B14F-4D97-AF65-F5344CB8AC3E}">
        <p14:creationId xmlns:p14="http://schemas.microsoft.com/office/powerpoint/2010/main" val="290248540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180410" y="507119"/>
            <a:ext cx="1560909" cy="8071997"/>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97681" y="507119"/>
            <a:ext cx="4592241" cy="807199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A1901332-D521-4313-BC99-EB8D2B3E177B}" type="datetimeFigureOut">
              <a:rPr lang="en-US" smtClean="0"/>
              <a:t>9/25/2019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2358E64-DDBC-4FD5-9C11-B2ABD5511A97}" type="slidenum">
              <a:rPr lang="en-US" smtClean="0"/>
              <a:t>‹#›</a:t>
            </a:fld>
            <a:endParaRPr lang="en-US"/>
          </a:p>
        </p:txBody>
      </p:sp>
    </p:spTree>
    <p:extLst>
      <p:ext uri="{BB962C8B-B14F-4D97-AF65-F5344CB8AC3E}">
        <p14:creationId xmlns:p14="http://schemas.microsoft.com/office/powerpoint/2010/main" val="225713066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A1901332-D521-4313-BC99-EB8D2B3E177B}" type="datetimeFigureOut">
              <a:rPr lang="en-US" smtClean="0"/>
              <a:t>9/25/2019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2358E64-DDBC-4FD5-9C11-B2ABD5511A97}" type="slidenum">
              <a:rPr lang="en-US" smtClean="0"/>
              <a:t>‹#›</a:t>
            </a:fld>
            <a:endParaRPr lang="en-US"/>
          </a:p>
        </p:txBody>
      </p:sp>
    </p:spTree>
    <p:extLst>
      <p:ext uri="{BB962C8B-B14F-4D97-AF65-F5344CB8AC3E}">
        <p14:creationId xmlns:p14="http://schemas.microsoft.com/office/powerpoint/2010/main" val="42377811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93911" y="2374639"/>
            <a:ext cx="6243638" cy="3962136"/>
          </a:xfrm>
        </p:spPr>
        <p:txBody>
          <a:bodyPr anchor="b"/>
          <a:lstStyle>
            <a:lvl1pPr>
              <a:defRPr sz="4750"/>
            </a:lvl1pPr>
          </a:lstStyle>
          <a:p>
            <a:r>
              <a:rPr lang="en-US" smtClean="0"/>
              <a:t>Click to edit Master title style</a:t>
            </a:r>
            <a:endParaRPr lang="en-US" dirty="0"/>
          </a:p>
        </p:txBody>
      </p:sp>
      <p:sp>
        <p:nvSpPr>
          <p:cNvPr id="3" name="Text Placeholder 2"/>
          <p:cNvSpPr>
            <a:spLocks noGrp="1"/>
          </p:cNvSpPr>
          <p:nvPr>
            <p:ph type="body" idx="1"/>
          </p:nvPr>
        </p:nvSpPr>
        <p:spPr>
          <a:xfrm>
            <a:off x="493911" y="6374257"/>
            <a:ext cx="6243638" cy="2083593"/>
          </a:xfrm>
        </p:spPr>
        <p:txBody>
          <a:bodyPr/>
          <a:lstStyle>
            <a:lvl1pPr marL="0" indent="0">
              <a:buNone/>
              <a:defRPr sz="1900">
                <a:solidFill>
                  <a:schemeClr val="tx1"/>
                </a:solidFill>
              </a:defRPr>
            </a:lvl1pPr>
            <a:lvl2pPr marL="361968" indent="0">
              <a:buNone/>
              <a:defRPr sz="1583">
                <a:solidFill>
                  <a:schemeClr val="tx1">
                    <a:tint val="75000"/>
                  </a:schemeClr>
                </a:solidFill>
              </a:defRPr>
            </a:lvl2pPr>
            <a:lvl3pPr marL="723936" indent="0">
              <a:buNone/>
              <a:defRPr sz="1425">
                <a:solidFill>
                  <a:schemeClr val="tx1">
                    <a:tint val="75000"/>
                  </a:schemeClr>
                </a:solidFill>
              </a:defRPr>
            </a:lvl3pPr>
            <a:lvl4pPr marL="1085905" indent="0">
              <a:buNone/>
              <a:defRPr sz="1267">
                <a:solidFill>
                  <a:schemeClr val="tx1">
                    <a:tint val="75000"/>
                  </a:schemeClr>
                </a:solidFill>
              </a:defRPr>
            </a:lvl4pPr>
            <a:lvl5pPr marL="1447873" indent="0">
              <a:buNone/>
              <a:defRPr sz="1267">
                <a:solidFill>
                  <a:schemeClr val="tx1">
                    <a:tint val="75000"/>
                  </a:schemeClr>
                </a:solidFill>
              </a:defRPr>
            </a:lvl5pPr>
            <a:lvl6pPr marL="1809840" indent="0">
              <a:buNone/>
              <a:defRPr sz="1267">
                <a:solidFill>
                  <a:schemeClr val="tx1">
                    <a:tint val="75000"/>
                  </a:schemeClr>
                </a:solidFill>
              </a:defRPr>
            </a:lvl6pPr>
            <a:lvl7pPr marL="2171809" indent="0">
              <a:buNone/>
              <a:defRPr sz="1267">
                <a:solidFill>
                  <a:schemeClr val="tx1">
                    <a:tint val="75000"/>
                  </a:schemeClr>
                </a:solidFill>
              </a:defRPr>
            </a:lvl7pPr>
            <a:lvl8pPr marL="2533777" indent="0">
              <a:buNone/>
              <a:defRPr sz="1267">
                <a:solidFill>
                  <a:schemeClr val="tx1">
                    <a:tint val="75000"/>
                  </a:schemeClr>
                </a:solidFill>
              </a:defRPr>
            </a:lvl8pPr>
            <a:lvl9pPr marL="2895745" indent="0">
              <a:buNone/>
              <a:defRPr sz="1267">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1901332-D521-4313-BC99-EB8D2B3E177B}" type="datetimeFigureOut">
              <a:rPr lang="en-US" smtClean="0"/>
              <a:t>9/25/2019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2358E64-DDBC-4FD5-9C11-B2ABD5511A97}" type="slidenum">
              <a:rPr lang="en-US" smtClean="0"/>
              <a:t>‹#›</a:t>
            </a:fld>
            <a:endParaRPr lang="en-US"/>
          </a:p>
        </p:txBody>
      </p:sp>
    </p:spTree>
    <p:extLst>
      <p:ext uri="{BB962C8B-B14F-4D97-AF65-F5344CB8AC3E}">
        <p14:creationId xmlns:p14="http://schemas.microsoft.com/office/powerpoint/2010/main" val="18738698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497682" y="2535591"/>
            <a:ext cx="3076575" cy="60435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3664745" y="2535591"/>
            <a:ext cx="3076575" cy="60435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A1901332-D521-4313-BC99-EB8D2B3E177B}" type="datetimeFigureOut">
              <a:rPr lang="en-US" smtClean="0"/>
              <a:t>9/25/2019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2358E64-DDBC-4FD5-9C11-B2ABD5511A97}" type="slidenum">
              <a:rPr lang="en-US" smtClean="0"/>
              <a:t>‹#›</a:t>
            </a:fld>
            <a:endParaRPr lang="en-US"/>
          </a:p>
        </p:txBody>
      </p:sp>
    </p:spTree>
    <p:extLst>
      <p:ext uri="{BB962C8B-B14F-4D97-AF65-F5344CB8AC3E}">
        <p14:creationId xmlns:p14="http://schemas.microsoft.com/office/powerpoint/2010/main" val="30152013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98624" y="507120"/>
            <a:ext cx="6243638" cy="1841061"/>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498626" y="2334950"/>
            <a:ext cx="3062436" cy="1144322"/>
          </a:xfrm>
        </p:spPr>
        <p:txBody>
          <a:bodyPr anchor="b"/>
          <a:lstStyle>
            <a:lvl1pPr marL="0" indent="0">
              <a:buNone/>
              <a:defRPr sz="1900" b="1"/>
            </a:lvl1pPr>
            <a:lvl2pPr marL="361968" indent="0">
              <a:buNone/>
              <a:defRPr sz="1583" b="1"/>
            </a:lvl2pPr>
            <a:lvl3pPr marL="723936" indent="0">
              <a:buNone/>
              <a:defRPr sz="1425" b="1"/>
            </a:lvl3pPr>
            <a:lvl4pPr marL="1085905" indent="0">
              <a:buNone/>
              <a:defRPr sz="1267" b="1"/>
            </a:lvl4pPr>
            <a:lvl5pPr marL="1447873" indent="0">
              <a:buNone/>
              <a:defRPr sz="1267" b="1"/>
            </a:lvl5pPr>
            <a:lvl6pPr marL="1809840" indent="0">
              <a:buNone/>
              <a:defRPr sz="1267" b="1"/>
            </a:lvl6pPr>
            <a:lvl7pPr marL="2171809" indent="0">
              <a:buNone/>
              <a:defRPr sz="1267" b="1"/>
            </a:lvl7pPr>
            <a:lvl8pPr marL="2533777" indent="0">
              <a:buNone/>
              <a:defRPr sz="1267" b="1"/>
            </a:lvl8pPr>
            <a:lvl9pPr marL="2895745" indent="0">
              <a:buNone/>
              <a:defRPr sz="1267" b="1"/>
            </a:lvl9pPr>
          </a:lstStyle>
          <a:p>
            <a:pPr lvl="0"/>
            <a:r>
              <a:rPr lang="en-US" smtClean="0"/>
              <a:t>Click to edit Master text styles</a:t>
            </a:r>
          </a:p>
        </p:txBody>
      </p:sp>
      <p:sp>
        <p:nvSpPr>
          <p:cNvPr id="4" name="Content Placeholder 3"/>
          <p:cNvSpPr>
            <a:spLocks noGrp="1"/>
          </p:cNvSpPr>
          <p:nvPr>
            <p:ph sz="half" idx="2"/>
          </p:nvPr>
        </p:nvSpPr>
        <p:spPr>
          <a:xfrm>
            <a:off x="498626" y="3479272"/>
            <a:ext cx="3062436" cy="511748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3664744" y="2334950"/>
            <a:ext cx="3077518" cy="1144322"/>
          </a:xfrm>
        </p:spPr>
        <p:txBody>
          <a:bodyPr anchor="b"/>
          <a:lstStyle>
            <a:lvl1pPr marL="0" indent="0">
              <a:buNone/>
              <a:defRPr sz="1900" b="1"/>
            </a:lvl1pPr>
            <a:lvl2pPr marL="361968" indent="0">
              <a:buNone/>
              <a:defRPr sz="1583" b="1"/>
            </a:lvl2pPr>
            <a:lvl3pPr marL="723936" indent="0">
              <a:buNone/>
              <a:defRPr sz="1425" b="1"/>
            </a:lvl3pPr>
            <a:lvl4pPr marL="1085905" indent="0">
              <a:buNone/>
              <a:defRPr sz="1267" b="1"/>
            </a:lvl4pPr>
            <a:lvl5pPr marL="1447873" indent="0">
              <a:buNone/>
              <a:defRPr sz="1267" b="1"/>
            </a:lvl5pPr>
            <a:lvl6pPr marL="1809840" indent="0">
              <a:buNone/>
              <a:defRPr sz="1267" b="1"/>
            </a:lvl6pPr>
            <a:lvl7pPr marL="2171809" indent="0">
              <a:buNone/>
              <a:defRPr sz="1267" b="1"/>
            </a:lvl7pPr>
            <a:lvl8pPr marL="2533777" indent="0">
              <a:buNone/>
              <a:defRPr sz="1267" b="1"/>
            </a:lvl8pPr>
            <a:lvl9pPr marL="2895745" indent="0">
              <a:buNone/>
              <a:defRPr sz="1267" b="1"/>
            </a:lvl9pPr>
          </a:lstStyle>
          <a:p>
            <a:pPr lvl="0"/>
            <a:r>
              <a:rPr lang="en-US" smtClean="0"/>
              <a:t>Click to edit Master text styles</a:t>
            </a:r>
          </a:p>
        </p:txBody>
      </p:sp>
      <p:sp>
        <p:nvSpPr>
          <p:cNvPr id="6" name="Content Placeholder 5"/>
          <p:cNvSpPr>
            <a:spLocks noGrp="1"/>
          </p:cNvSpPr>
          <p:nvPr>
            <p:ph sz="quarter" idx="4"/>
          </p:nvPr>
        </p:nvSpPr>
        <p:spPr>
          <a:xfrm>
            <a:off x="3664744" y="3479272"/>
            <a:ext cx="3077518" cy="511748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A1901332-D521-4313-BC99-EB8D2B3E177B}" type="datetimeFigureOut">
              <a:rPr lang="en-US" smtClean="0"/>
              <a:t>9/25/2019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2358E64-DDBC-4FD5-9C11-B2ABD5511A97}" type="slidenum">
              <a:rPr lang="en-US" smtClean="0"/>
              <a:t>‹#›</a:t>
            </a:fld>
            <a:endParaRPr lang="en-US"/>
          </a:p>
        </p:txBody>
      </p:sp>
    </p:spTree>
    <p:extLst>
      <p:ext uri="{BB962C8B-B14F-4D97-AF65-F5344CB8AC3E}">
        <p14:creationId xmlns:p14="http://schemas.microsoft.com/office/powerpoint/2010/main" val="15695580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A1901332-D521-4313-BC99-EB8D2B3E177B}" type="datetimeFigureOut">
              <a:rPr lang="en-US" smtClean="0"/>
              <a:t>9/25/2019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2358E64-DDBC-4FD5-9C11-B2ABD5511A97}" type="slidenum">
              <a:rPr lang="en-US" smtClean="0"/>
              <a:t>‹#›</a:t>
            </a:fld>
            <a:endParaRPr lang="en-US"/>
          </a:p>
        </p:txBody>
      </p:sp>
    </p:spTree>
    <p:extLst>
      <p:ext uri="{BB962C8B-B14F-4D97-AF65-F5344CB8AC3E}">
        <p14:creationId xmlns:p14="http://schemas.microsoft.com/office/powerpoint/2010/main" val="29024626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1901332-D521-4313-BC99-EB8D2B3E177B}" type="datetimeFigureOut">
              <a:rPr lang="en-US" smtClean="0"/>
              <a:t>9/25/2019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2358E64-DDBC-4FD5-9C11-B2ABD5511A97}" type="slidenum">
              <a:rPr lang="en-US" smtClean="0"/>
              <a:t>‹#›</a:t>
            </a:fld>
            <a:endParaRPr lang="en-US"/>
          </a:p>
        </p:txBody>
      </p:sp>
    </p:spTree>
    <p:extLst>
      <p:ext uri="{BB962C8B-B14F-4D97-AF65-F5344CB8AC3E}">
        <p14:creationId xmlns:p14="http://schemas.microsoft.com/office/powerpoint/2010/main" val="77291137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98624" y="635000"/>
            <a:ext cx="2334766" cy="2222500"/>
          </a:xfrm>
        </p:spPr>
        <p:txBody>
          <a:bodyPr anchor="b"/>
          <a:lstStyle>
            <a:lvl1pPr>
              <a:defRPr sz="2533"/>
            </a:lvl1pPr>
          </a:lstStyle>
          <a:p>
            <a:r>
              <a:rPr lang="en-US" smtClean="0"/>
              <a:t>Click to edit Master title style</a:t>
            </a:r>
            <a:endParaRPr lang="en-US" dirty="0"/>
          </a:p>
        </p:txBody>
      </p:sp>
      <p:sp>
        <p:nvSpPr>
          <p:cNvPr id="3" name="Content Placeholder 2"/>
          <p:cNvSpPr>
            <a:spLocks noGrp="1"/>
          </p:cNvSpPr>
          <p:nvPr>
            <p:ph idx="1"/>
          </p:nvPr>
        </p:nvSpPr>
        <p:spPr>
          <a:xfrm>
            <a:off x="3077518" y="1371426"/>
            <a:ext cx="3664744" cy="6768924"/>
          </a:xfrm>
        </p:spPr>
        <p:txBody>
          <a:bodyPr/>
          <a:lstStyle>
            <a:lvl1pPr>
              <a:defRPr sz="2533"/>
            </a:lvl1pPr>
            <a:lvl2pPr>
              <a:defRPr sz="2217"/>
            </a:lvl2pPr>
            <a:lvl3pPr>
              <a:defRPr sz="1900"/>
            </a:lvl3pPr>
            <a:lvl4pPr>
              <a:defRPr sz="1583"/>
            </a:lvl4pPr>
            <a:lvl5pPr>
              <a:defRPr sz="1583"/>
            </a:lvl5pPr>
            <a:lvl6pPr>
              <a:defRPr sz="1583"/>
            </a:lvl6pPr>
            <a:lvl7pPr>
              <a:defRPr sz="1583"/>
            </a:lvl7pPr>
            <a:lvl8pPr>
              <a:defRPr sz="1583"/>
            </a:lvl8pPr>
            <a:lvl9pPr>
              <a:defRPr sz="1583"/>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98624" y="2857501"/>
            <a:ext cx="2334766" cy="5293872"/>
          </a:xfrm>
        </p:spPr>
        <p:txBody>
          <a:bodyPr/>
          <a:lstStyle>
            <a:lvl1pPr marL="0" indent="0">
              <a:buNone/>
              <a:defRPr sz="1267"/>
            </a:lvl1pPr>
            <a:lvl2pPr marL="361968" indent="0">
              <a:buNone/>
              <a:defRPr sz="1108"/>
            </a:lvl2pPr>
            <a:lvl3pPr marL="723936" indent="0">
              <a:buNone/>
              <a:defRPr sz="950"/>
            </a:lvl3pPr>
            <a:lvl4pPr marL="1085905" indent="0">
              <a:buNone/>
              <a:defRPr sz="792"/>
            </a:lvl4pPr>
            <a:lvl5pPr marL="1447873" indent="0">
              <a:buNone/>
              <a:defRPr sz="792"/>
            </a:lvl5pPr>
            <a:lvl6pPr marL="1809840" indent="0">
              <a:buNone/>
              <a:defRPr sz="792"/>
            </a:lvl6pPr>
            <a:lvl7pPr marL="2171809" indent="0">
              <a:buNone/>
              <a:defRPr sz="792"/>
            </a:lvl7pPr>
            <a:lvl8pPr marL="2533777" indent="0">
              <a:buNone/>
              <a:defRPr sz="792"/>
            </a:lvl8pPr>
            <a:lvl9pPr marL="2895745" indent="0">
              <a:buNone/>
              <a:defRPr sz="792"/>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1901332-D521-4313-BC99-EB8D2B3E177B}" type="datetimeFigureOut">
              <a:rPr lang="en-US" smtClean="0"/>
              <a:t>9/25/2019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2358E64-DDBC-4FD5-9C11-B2ABD5511A97}" type="slidenum">
              <a:rPr lang="en-US" smtClean="0"/>
              <a:t>‹#›</a:t>
            </a:fld>
            <a:endParaRPr lang="en-US"/>
          </a:p>
        </p:txBody>
      </p:sp>
    </p:spTree>
    <p:extLst>
      <p:ext uri="{BB962C8B-B14F-4D97-AF65-F5344CB8AC3E}">
        <p14:creationId xmlns:p14="http://schemas.microsoft.com/office/powerpoint/2010/main" val="14109294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98624" y="635000"/>
            <a:ext cx="2334766" cy="2222500"/>
          </a:xfrm>
        </p:spPr>
        <p:txBody>
          <a:bodyPr anchor="b"/>
          <a:lstStyle>
            <a:lvl1pPr>
              <a:defRPr sz="2533"/>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3077518" y="1371426"/>
            <a:ext cx="3664744" cy="6768924"/>
          </a:xfrm>
        </p:spPr>
        <p:txBody>
          <a:bodyPr anchor="t"/>
          <a:lstStyle>
            <a:lvl1pPr marL="0" indent="0">
              <a:buNone/>
              <a:defRPr sz="2533"/>
            </a:lvl1pPr>
            <a:lvl2pPr marL="361968" indent="0">
              <a:buNone/>
              <a:defRPr sz="2217"/>
            </a:lvl2pPr>
            <a:lvl3pPr marL="723936" indent="0">
              <a:buNone/>
              <a:defRPr sz="1900"/>
            </a:lvl3pPr>
            <a:lvl4pPr marL="1085905" indent="0">
              <a:buNone/>
              <a:defRPr sz="1583"/>
            </a:lvl4pPr>
            <a:lvl5pPr marL="1447873" indent="0">
              <a:buNone/>
              <a:defRPr sz="1583"/>
            </a:lvl5pPr>
            <a:lvl6pPr marL="1809840" indent="0">
              <a:buNone/>
              <a:defRPr sz="1583"/>
            </a:lvl6pPr>
            <a:lvl7pPr marL="2171809" indent="0">
              <a:buNone/>
              <a:defRPr sz="1583"/>
            </a:lvl7pPr>
            <a:lvl8pPr marL="2533777" indent="0">
              <a:buNone/>
              <a:defRPr sz="1583"/>
            </a:lvl8pPr>
            <a:lvl9pPr marL="2895745" indent="0">
              <a:buNone/>
              <a:defRPr sz="1583"/>
            </a:lvl9pPr>
          </a:lstStyle>
          <a:p>
            <a:r>
              <a:rPr lang="en-US" smtClean="0"/>
              <a:t>Click icon to add picture</a:t>
            </a:r>
            <a:endParaRPr lang="en-US" dirty="0"/>
          </a:p>
        </p:txBody>
      </p:sp>
      <p:sp>
        <p:nvSpPr>
          <p:cNvPr id="4" name="Text Placeholder 3"/>
          <p:cNvSpPr>
            <a:spLocks noGrp="1"/>
          </p:cNvSpPr>
          <p:nvPr>
            <p:ph type="body" sz="half" idx="2"/>
          </p:nvPr>
        </p:nvSpPr>
        <p:spPr>
          <a:xfrm>
            <a:off x="498624" y="2857501"/>
            <a:ext cx="2334766" cy="5293872"/>
          </a:xfrm>
        </p:spPr>
        <p:txBody>
          <a:bodyPr/>
          <a:lstStyle>
            <a:lvl1pPr marL="0" indent="0">
              <a:buNone/>
              <a:defRPr sz="1267"/>
            </a:lvl1pPr>
            <a:lvl2pPr marL="361968" indent="0">
              <a:buNone/>
              <a:defRPr sz="1108"/>
            </a:lvl2pPr>
            <a:lvl3pPr marL="723936" indent="0">
              <a:buNone/>
              <a:defRPr sz="950"/>
            </a:lvl3pPr>
            <a:lvl4pPr marL="1085905" indent="0">
              <a:buNone/>
              <a:defRPr sz="792"/>
            </a:lvl4pPr>
            <a:lvl5pPr marL="1447873" indent="0">
              <a:buNone/>
              <a:defRPr sz="792"/>
            </a:lvl5pPr>
            <a:lvl6pPr marL="1809840" indent="0">
              <a:buNone/>
              <a:defRPr sz="792"/>
            </a:lvl6pPr>
            <a:lvl7pPr marL="2171809" indent="0">
              <a:buNone/>
              <a:defRPr sz="792"/>
            </a:lvl7pPr>
            <a:lvl8pPr marL="2533777" indent="0">
              <a:buNone/>
              <a:defRPr sz="792"/>
            </a:lvl8pPr>
            <a:lvl9pPr marL="2895745" indent="0">
              <a:buNone/>
              <a:defRPr sz="792"/>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1901332-D521-4313-BC99-EB8D2B3E177B}" type="datetimeFigureOut">
              <a:rPr lang="en-US" smtClean="0"/>
              <a:t>9/25/2019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2358E64-DDBC-4FD5-9C11-B2ABD5511A97}" type="slidenum">
              <a:rPr lang="en-US" smtClean="0"/>
              <a:t>‹#›</a:t>
            </a:fld>
            <a:endParaRPr lang="en-US"/>
          </a:p>
        </p:txBody>
      </p:sp>
    </p:spTree>
    <p:extLst>
      <p:ext uri="{BB962C8B-B14F-4D97-AF65-F5344CB8AC3E}">
        <p14:creationId xmlns:p14="http://schemas.microsoft.com/office/powerpoint/2010/main" val="421465370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97682" y="507120"/>
            <a:ext cx="6243638" cy="1841061"/>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497682" y="2535591"/>
            <a:ext cx="6243638" cy="6043525"/>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497682" y="8828266"/>
            <a:ext cx="1628775" cy="507118"/>
          </a:xfrm>
          <a:prstGeom prst="rect">
            <a:avLst/>
          </a:prstGeom>
        </p:spPr>
        <p:txBody>
          <a:bodyPr vert="horz" lIns="91440" tIns="45720" rIns="91440" bIns="45720" rtlCol="0" anchor="ctr"/>
          <a:lstStyle>
            <a:lvl1pPr algn="l">
              <a:defRPr sz="950">
                <a:solidFill>
                  <a:schemeClr val="tx1">
                    <a:tint val="75000"/>
                  </a:schemeClr>
                </a:solidFill>
              </a:defRPr>
            </a:lvl1pPr>
          </a:lstStyle>
          <a:p>
            <a:fld id="{A1901332-D521-4313-BC99-EB8D2B3E177B}" type="datetimeFigureOut">
              <a:rPr lang="en-US" smtClean="0"/>
              <a:t>9/25/2019</a:t>
            </a:fld>
            <a:endParaRPr lang="en-US"/>
          </a:p>
        </p:txBody>
      </p:sp>
      <p:sp>
        <p:nvSpPr>
          <p:cNvPr id="5" name="Footer Placeholder 4"/>
          <p:cNvSpPr>
            <a:spLocks noGrp="1"/>
          </p:cNvSpPr>
          <p:nvPr>
            <p:ph type="ftr" sz="quarter" idx="3"/>
          </p:nvPr>
        </p:nvSpPr>
        <p:spPr>
          <a:xfrm>
            <a:off x="2397919" y="8828266"/>
            <a:ext cx="2443163" cy="507118"/>
          </a:xfrm>
          <a:prstGeom prst="rect">
            <a:avLst/>
          </a:prstGeom>
        </p:spPr>
        <p:txBody>
          <a:bodyPr vert="horz" lIns="91440" tIns="45720" rIns="91440" bIns="45720" rtlCol="0" anchor="ctr"/>
          <a:lstStyle>
            <a:lvl1pPr algn="ctr">
              <a:defRPr sz="95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112545" y="8828266"/>
            <a:ext cx="1628775" cy="507118"/>
          </a:xfrm>
          <a:prstGeom prst="rect">
            <a:avLst/>
          </a:prstGeom>
        </p:spPr>
        <p:txBody>
          <a:bodyPr vert="horz" lIns="91440" tIns="45720" rIns="91440" bIns="45720" rtlCol="0" anchor="ctr"/>
          <a:lstStyle>
            <a:lvl1pPr algn="r">
              <a:defRPr sz="950">
                <a:solidFill>
                  <a:schemeClr val="tx1">
                    <a:tint val="75000"/>
                  </a:schemeClr>
                </a:solidFill>
              </a:defRPr>
            </a:lvl1pPr>
          </a:lstStyle>
          <a:p>
            <a:fld id="{62358E64-DDBC-4FD5-9C11-B2ABD5511A97}" type="slidenum">
              <a:rPr lang="en-US" smtClean="0"/>
              <a:t>‹#›</a:t>
            </a:fld>
            <a:endParaRPr lang="en-US"/>
          </a:p>
        </p:txBody>
      </p:sp>
      <p:sp>
        <p:nvSpPr>
          <p:cNvPr id="7" name="Rectangle 6"/>
          <p:cNvSpPr/>
          <p:nvPr userDrawn="1"/>
        </p:nvSpPr>
        <p:spPr>
          <a:xfrm>
            <a:off x="2" y="9124123"/>
            <a:ext cx="7238999" cy="400878"/>
          </a:xfrm>
          <a:prstGeom prst="rect">
            <a:avLst/>
          </a:prstGeom>
          <a:gradFill flip="none" rotWithShape="1">
            <a:gsLst>
              <a:gs pos="0">
                <a:srgbClr val="0070C0">
                  <a:shade val="30000"/>
                  <a:satMod val="115000"/>
                </a:srgbClr>
              </a:gs>
              <a:gs pos="50000">
                <a:srgbClr val="0070C0">
                  <a:shade val="67500"/>
                  <a:satMod val="115000"/>
                </a:srgbClr>
              </a:gs>
              <a:gs pos="100000">
                <a:srgbClr val="0070C0">
                  <a:shade val="100000"/>
                  <a:satMod val="115000"/>
                </a:srgbClr>
              </a:gs>
            </a:gsLst>
            <a:path path="circle">
              <a:fillToRect l="100000" b="100000"/>
            </a:path>
            <a:tileRect t="-100000" r="-100000"/>
          </a:gradFill>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r"/>
            <a:r>
              <a:rPr lang="en-US" sz="1800" dirty="0" smtClean="0"/>
              <a:t>Credence Research, Inc. 2019</a:t>
            </a:r>
            <a:endParaRPr lang="en-US" sz="1800" dirty="0"/>
          </a:p>
        </p:txBody>
      </p:sp>
    </p:spTree>
    <p:extLst>
      <p:ext uri="{BB962C8B-B14F-4D97-AF65-F5344CB8AC3E}">
        <p14:creationId xmlns:p14="http://schemas.microsoft.com/office/powerpoint/2010/main" val="3983686957"/>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iming>
    <p:tnLst>
      <p:par>
        <p:cTn id="1" dur="indefinite" restart="never" nodeType="tmRoot"/>
      </p:par>
    </p:tnLst>
  </p:timing>
  <p:txStyles>
    <p:titleStyle>
      <a:lvl1pPr algn="l" defTabSz="723936" rtl="0" eaLnBrk="1" latinLnBrk="0" hangingPunct="1">
        <a:lnSpc>
          <a:spcPct val="90000"/>
        </a:lnSpc>
        <a:spcBef>
          <a:spcPct val="0"/>
        </a:spcBef>
        <a:buNone/>
        <a:defRPr sz="3483" kern="1200">
          <a:solidFill>
            <a:schemeClr val="tx1"/>
          </a:solidFill>
          <a:latin typeface="+mj-lt"/>
          <a:ea typeface="+mj-ea"/>
          <a:cs typeface="+mj-cs"/>
        </a:defRPr>
      </a:lvl1pPr>
    </p:titleStyle>
    <p:bodyStyle>
      <a:lvl1pPr marL="180984" indent="-180984" algn="l" defTabSz="723936" rtl="0" eaLnBrk="1" latinLnBrk="0" hangingPunct="1">
        <a:lnSpc>
          <a:spcPct val="90000"/>
        </a:lnSpc>
        <a:spcBef>
          <a:spcPts val="792"/>
        </a:spcBef>
        <a:buFont typeface="Arial" panose="020B0604020202020204" pitchFamily="34" charset="0"/>
        <a:buChar char="•"/>
        <a:defRPr sz="2217" kern="1200">
          <a:solidFill>
            <a:schemeClr val="tx1"/>
          </a:solidFill>
          <a:latin typeface="+mn-lt"/>
          <a:ea typeface="+mn-ea"/>
          <a:cs typeface="+mn-cs"/>
        </a:defRPr>
      </a:lvl1pPr>
      <a:lvl2pPr marL="542952" indent="-180984" algn="l" defTabSz="723936" rtl="0" eaLnBrk="1" latinLnBrk="0" hangingPunct="1">
        <a:lnSpc>
          <a:spcPct val="90000"/>
        </a:lnSpc>
        <a:spcBef>
          <a:spcPts val="396"/>
        </a:spcBef>
        <a:buFont typeface="Arial" panose="020B0604020202020204" pitchFamily="34" charset="0"/>
        <a:buChar char="•"/>
        <a:defRPr sz="1900" kern="1200">
          <a:solidFill>
            <a:schemeClr val="tx1"/>
          </a:solidFill>
          <a:latin typeface="+mn-lt"/>
          <a:ea typeface="+mn-ea"/>
          <a:cs typeface="+mn-cs"/>
        </a:defRPr>
      </a:lvl2pPr>
      <a:lvl3pPr marL="904921" indent="-180984" algn="l" defTabSz="723936" rtl="0" eaLnBrk="1" latinLnBrk="0" hangingPunct="1">
        <a:lnSpc>
          <a:spcPct val="90000"/>
        </a:lnSpc>
        <a:spcBef>
          <a:spcPts val="396"/>
        </a:spcBef>
        <a:buFont typeface="Arial" panose="020B0604020202020204" pitchFamily="34" charset="0"/>
        <a:buChar char="•"/>
        <a:defRPr sz="1583" kern="1200">
          <a:solidFill>
            <a:schemeClr val="tx1"/>
          </a:solidFill>
          <a:latin typeface="+mn-lt"/>
          <a:ea typeface="+mn-ea"/>
          <a:cs typeface="+mn-cs"/>
        </a:defRPr>
      </a:lvl3pPr>
      <a:lvl4pPr marL="1266888" indent="-180984" algn="l" defTabSz="723936" rtl="0" eaLnBrk="1" latinLnBrk="0" hangingPunct="1">
        <a:lnSpc>
          <a:spcPct val="90000"/>
        </a:lnSpc>
        <a:spcBef>
          <a:spcPts val="396"/>
        </a:spcBef>
        <a:buFont typeface="Arial" panose="020B0604020202020204" pitchFamily="34" charset="0"/>
        <a:buChar char="•"/>
        <a:defRPr sz="1425" kern="1200">
          <a:solidFill>
            <a:schemeClr val="tx1"/>
          </a:solidFill>
          <a:latin typeface="+mn-lt"/>
          <a:ea typeface="+mn-ea"/>
          <a:cs typeface="+mn-cs"/>
        </a:defRPr>
      </a:lvl4pPr>
      <a:lvl5pPr marL="1628857" indent="-180984" algn="l" defTabSz="723936" rtl="0" eaLnBrk="1" latinLnBrk="0" hangingPunct="1">
        <a:lnSpc>
          <a:spcPct val="90000"/>
        </a:lnSpc>
        <a:spcBef>
          <a:spcPts val="396"/>
        </a:spcBef>
        <a:buFont typeface="Arial" panose="020B0604020202020204" pitchFamily="34" charset="0"/>
        <a:buChar char="•"/>
        <a:defRPr sz="1425" kern="1200">
          <a:solidFill>
            <a:schemeClr val="tx1"/>
          </a:solidFill>
          <a:latin typeface="+mn-lt"/>
          <a:ea typeface="+mn-ea"/>
          <a:cs typeface="+mn-cs"/>
        </a:defRPr>
      </a:lvl5pPr>
      <a:lvl6pPr marL="1990825" indent="-180984" algn="l" defTabSz="723936" rtl="0" eaLnBrk="1" latinLnBrk="0" hangingPunct="1">
        <a:lnSpc>
          <a:spcPct val="90000"/>
        </a:lnSpc>
        <a:spcBef>
          <a:spcPts val="396"/>
        </a:spcBef>
        <a:buFont typeface="Arial" panose="020B0604020202020204" pitchFamily="34" charset="0"/>
        <a:buChar char="•"/>
        <a:defRPr sz="1425" kern="1200">
          <a:solidFill>
            <a:schemeClr val="tx1"/>
          </a:solidFill>
          <a:latin typeface="+mn-lt"/>
          <a:ea typeface="+mn-ea"/>
          <a:cs typeface="+mn-cs"/>
        </a:defRPr>
      </a:lvl6pPr>
      <a:lvl7pPr marL="2352793" indent="-180984" algn="l" defTabSz="723936" rtl="0" eaLnBrk="1" latinLnBrk="0" hangingPunct="1">
        <a:lnSpc>
          <a:spcPct val="90000"/>
        </a:lnSpc>
        <a:spcBef>
          <a:spcPts val="396"/>
        </a:spcBef>
        <a:buFont typeface="Arial" panose="020B0604020202020204" pitchFamily="34" charset="0"/>
        <a:buChar char="•"/>
        <a:defRPr sz="1425" kern="1200">
          <a:solidFill>
            <a:schemeClr val="tx1"/>
          </a:solidFill>
          <a:latin typeface="+mn-lt"/>
          <a:ea typeface="+mn-ea"/>
          <a:cs typeface="+mn-cs"/>
        </a:defRPr>
      </a:lvl7pPr>
      <a:lvl8pPr marL="2714761" indent="-180984" algn="l" defTabSz="723936" rtl="0" eaLnBrk="1" latinLnBrk="0" hangingPunct="1">
        <a:lnSpc>
          <a:spcPct val="90000"/>
        </a:lnSpc>
        <a:spcBef>
          <a:spcPts val="396"/>
        </a:spcBef>
        <a:buFont typeface="Arial" panose="020B0604020202020204" pitchFamily="34" charset="0"/>
        <a:buChar char="•"/>
        <a:defRPr sz="1425" kern="1200">
          <a:solidFill>
            <a:schemeClr val="tx1"/>
          </a:solidFill>
          <a:latin typeface="+mn-lt"/>
          <a:ea typeface="+mn-ea"/>
          <a:cs typeface="+mn-cs"/>
        </a:defRPr>
      </a:lvl8pPr>
      <a:lvl9pPr marL="3076729" indent="-180984" algn="l" defTabSz="723936" rtl="0" eaLnBrk="1" latinLnBrk="0" hangingPunct="1">
        <a:lnSpc>
          <a:spcPct val="90000"/>
        </a:lnSpc>
        <a:spcBef>
          <a:spcPts val="396"/>
        </a:spcBef>
        <a:buFont typeface="Arial" panose="020B0604020202020204" pitchFamily="34" charset="0"/>
        <a:buChar char="•"/>
        <a:defRPr sz="1425" kern="1200">
          <a:solidFill>
            <a:schemeClr val="tx1"/>
          </a:solidFill>
          <a:latin typeface="+mn-lt"/>
          <a:ea typeface="+mn-ea"/>
          <a:cs typeface="+mn-cs"/>
        </a:defRPr>
      </a:lvl9pPr>
    </p:bodyStyle>
    <p:otherStyle>
      <a:defPPr>
        <a:defRPr lang="en-US"/>
      </a:defPPr>
      <a:lvl1pPr marL="0" algn="l" defTabSz="723936" rtl="0" eaLnBrk="1" latinLnBrk="0" hangingPunct="1">
        <a:defRPr sz="1425" kern="1200">
          <a:solidFill>
            <a:schemeClr val="tx1"/>
          </a:solidFill>
          <a:latin typeface="+mn-lt"/>
          <a:ea typeface="+mn-ea"/>
          <a:cs typeface="+mn-cs"/>
        </a:defRPr>
      </a:lvl1pPr>
      <a:lvl2pPr marL="361968" algn="l" defTabSz="723936" rtl="0" eaLnBrk="1" latinLnBrk="0" hangingPunct="1">
        <a:defRPr sz="1425" kern="1200">
          <a:solidFill>
            <a:schemeClr val="tx1"/>
          </a:solidFill>
          <a:latin typeface="+mn-lt"/>
          <a:ea typeface="+mn-ea"/>
          <a:cs typeface="+mn-cs"/>
        </a:defRPr>
      </a:lvl2pPr>
      <a:lvl3pPr marL="723936" algn="l" defTabSz="723936" rtl="0" eaLnBrk="1" latinLnBrk="0" hangingPunct="1">
        <a:defRPr sz="1425" kern="1200">
          <a:solidFill>
            <a:schemeClr val="tx1"/>
          </a:solidFill>
          <a:latin typeface="+mn-lt"/>
          <a:ea typeface="+mn-ea"/>
          <a:cs typeface="+mn-cs"/>
        </a:defRPr>
      </a:lvl3pPr>
      <a:lvl4pPr marL="1085905" algn="l" defTabSz="723936" rtl="0" eaLnBrk="1" latinLnBrk="0" hangingPunct="1">
        <a:defRPr sz="1425" kern="1200">
          <a:solidFill>
            <a:schemeClr val="tx1"/>
          </a:solidFill>
          <a:latin typeface="+mn-lt"/>
          <a:ea typeface="+mn-ea"/>
          <a:cs typeface="+mn-cs"/>
        </a:defRPr>
      </a:lvl4pPr>
      <a:lvl5pPr marL="1447873" algn="l" defTabSz="723936" rtl="0" eaLnBrk="1" latinLnBrk="0" hangingPunct="1">
        <a:defRPr sz="1425" kern="1200">
          <a:solidFill>
            <a:schemeClr val="tx1"/>
          </a:solidFill>
          <a:latin typeface="+mn-lt"/>
          <a:ea typeface="+mn-ea"/>
          <a:cs typeface="+mn-cs"/>
        </a:defRPr>
      </a:lvl5pPr>
      <a:lvl6pPr marL="1809840" algn="l" defTabSz="723936" rtl="0" eaLnBrk="1" latinLnBrk="0" hangingPunct="1">
        <a:defRPr sz="1425" kern="1200">
          <a:solidFill>
            <a:schemeClr val="tx1"/>
          </a:solidFill>
          <a:latin typeface="+mn-lt"/>
          <a:ea typeface="+mn-ea"/>
          <a:cs typeface="+mn-cs"/>
        </a:defRPr>
      </a:lvl6pPr>
      <a:lvl7pPr marL="2171809" algn="l" defTabSz="723936" rtl="0" eaLnBrk="1" latinLnBrk="0" hangingPunct="1">
        <a:defRPr sz="1425" kern="1200">
          <a:solidFill>
            <a:schemeClr val="tx1"/>
          </a:solidFill>
          <a:latin typeface="+mn-lt"/>
          <a:ea typeface="+mn-ea"/>
          <a:cs typeface="+mn-cs"/>
        </a:defRPr>
      </a:lvl7pPr>
      <a:lvl8pPr marL="2533777" algn="l" defTabSz="723936" rtl="0" eaLnBrk="1" latinLnBrk="0" hangingPunct="1">
        <a:defRPr sz="1425" kern="1200">
          <a:solidFill>
            <a:schemeClr val="tx1"/>
          </a:solidFill>
          <a:latin typeface="+mn-lt"/>
          <a:ea typeface="+mn-ea"/>
          <a:cs typeface="+mn-cs"/>
        </a:defRPr>
      </a:lvl8pPr>
      <a:lvl9pPr marL="2895745" algn="l" defTabSz="723936" rtl="0" eaLnBrk="1" latinLnBrk="0" hangingPunct="1">
        <a:defRPr sz="1425"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jpg"/><Relationship Id="rId5" Type="http://schemas.openxmlformats.org/officeDocument/2006/relationships/image" Target="../media/image3.jpeg"/><Relationship Id="rId4" Type="http://schemas.openxmlformats.org/officeDocument/2006/relationships/image" Target="../media/image2.jpeg"/></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5" name="Rectangle 34"/>
          <p:cNvSpPr/>
          <p:nvPr/>
        </p:nvSpPr>
        <p:spPr>
          <a:xfrm>
            <a:off x="3790950" y="0"/>
            <a:ext cx="3317032" cy="58832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pic>
        <p:nvPicPr>
          <p:cNvPr id="14" name="Picture 1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657070" y="419201"/>
            <a:ext cx="4450912" cy="553072"/>
          </a:xfrm>
          <a:prstGeom prst="rect">
            <a:avLst/>
          </a:prstGeom>
        </p:spPr>
      </p:pic>
      <p:grpSp>
        <p:nvGrpSpPr>
          <p:cNvPr id="34" name="Group 33"/>
          <p:cNvGrpSpPr/>
          <p:nvPr/>
        </p:nvGrpSpPr>
        <p:grpSpPr>
          <a:xfrm>
            <a:off x="-513260" y="1094169"/>
            <a:ext cx="7916150" cy="6544811"/>
            <a:chOff x="-5961052" y="1923247"/>
            <a:chExt cx="5859403" cy="6115006"/>
          </a:xfrm>
        </p:grpSpPr>
        <p:sp>
          <p:nvSpPr>
            <p:cNvPr id="31" name="Flowchart: Sort 30"/>
            <p:cNvSpPr/>
            <p:nvPr/>
          </p:nvSpPr>
          <p:spPr>
            <a:xfrm rot="14559737">
              <a:off x="-4254408" y="1529921"/>
              <a:ext cx="2788805" cy="5516712"/>
            </a:xfrm>
            <a:prstGeom prst="flowChartSort">
              <a:avLst/>
            </a:prstGeom>
            <a:solidFill>
              <a:srgbClr val="00B0F0">
                <a:alpha val="9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32" name="Flowchart: Sort 31"/>
            <p:cNvSpPr/>
            <p:nvPr/>
          </p:nvSpPr>
          <p:spPr>
            <a:xfrm rot="18180936">
              <a:off x="-4444647" y="2273816"/>
              <a:ext cx="2378582" cy="5411391"/>
            </a:xfrm>
            <a:prstGeom prst="flowChartSort">
              <a:avLst/>
            </a:prstGeom>
            <a:solidFill>
              <a:schemeClr val="accent6">
                <a:alpha val="76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33" name="Flowchart: Sort 32"/>
            <p:cNvSpPr/>
            <p:nvPr/>
          </p:nvSpPr>
          <p:spPr>
            <a:xfrm rot="1813652">
              <a:off x="-4613793" y="1923247"/>
              <a:ext cx="2232152" cy="6115006"/>
            </a:xfrm>
            <a:prstGeom prst="flowChartSor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grpSp>
      <p:pic>
        <p:nvPicPr>
          <p:cNvPr id="29" name="Picture 28"/>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384591" y="4106721"/>
            <a:ext cx="2544958" cy="2513504"/>
          </a:xfrm>
          <a:prstGeom prst="ellipse">
            <a:avLst/>
          </a:prstGeom>
          <a:ln w="38100">
            <a:solidFill>
              <a:schemeClr val="accent1">
                <a:lumMod val="50000"/>
              </a:schemeClr>
            </a:solidFill>
          </a:ln>
        </p:spPr>
      </p:pic>
      <p:pic>
        <p:nvPicPr>
          <p:cNvPr id="27" name="Picture 26"/>
          <p:cNvPicPr>
            <a:picLocks noChangeAspect="1"/>
          </p:cNvPicPr>
          <p:nvPr/>
        </p:nvPicPr>
        <p:blipFill rotWithShape="1">
          <a:blip r:embed="rId5" cstate="print">
            <a:extLst>
              <a:ext uri="{28A0092B-C50C-407E-A947-70E740481C1C}">
                <a14:useLocalDpi xmlns:a14="http://schemas.microsoft.com/office/drawing/2010/main" val="0"/>
              </a:ext>
            </a:extLst>
          </a:blip>
          <a:srcRect r="28878" b="9050"/>
          <a:stretch/>
        </p:blipFill>
        <p:spPr>
          <a:xfrm>
            <a:off x="2814533" y="2612771"/>
            <a:ext cx="2636104" cy="2435426"/>
          </a:xfrm>
          <a:prstGeom prst="ellipse">
            <a:avLst/>
          </a:prstGeom>
          <a:ln w="57150">
            <a:solidFill>
              <a:schemeClr val="accent1">
                <a:lumMod val="50000"/>
              </a:schemeClr>
            </a:solidFill>
          </a:ln>
        </p:spPr>
      </p:pic>
      <p:pic>
        <p:nvPicPr>
          <p:cNvPr id="28" name="Picture 27"/>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613437" y="1962177"/>
            <a:ext cx="2988938" cy="2721790"/>
          </a:xfrm>
          <a:prstGeom prst="ellipse">
            <a:avLst/>
          </a:prstGeom>
          <a:ln w="38100">
            <a:solidFill>
              <a:schemeClr val="accent1">
                <a:lumMod val="50000"/>
              </a:schemeClr>
            </a:solidFill>
          </a:ln>
        </p:spPr>
      </p:pic>
      <p:sp>
        <p:nvSpPr>
          <p:cNvPr id="30" name="Rectangle 29"/>
          <p:cNvSpPr/>
          <p:nvPr/>
        </p:nvSpPr>
        <p:spPr>
          <a:xfrm>
            <a:off x="389870" y="6820628"/>
            <a:ext cx="5760719" cy="158115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2800" b="1" dirty="0">
                <a:solidFill>
                  <a:schemeClr val="accent1">
                    <a:lumMod val="50000"/>
                  </a:schemeClr>
                </a:solidFill>
              </a:rPr>
              <a:t>Case Study: Digital Therapeutics</a:t>
            </a:r>
          </a:p>
        </p:txBody>
      </p:sp>
      <p:grpSp>
        <p:nvGrpSpPr>
          <p:cNvPr id="38" name="Group 37"/>
          <p:cNvGrpSpPr/>
          <p:nvPr/>
        </p:nvGrpSpPr>
        <p:grpSpPr>
          <a:xfrm>
            <a:off x="179303" y="283554"/>
            <a:ext cx="2201731" cy="844226"/>
            <a:chOff x="179303" y="283554"/>
            <a:chExt cx="2201731" cy="844226"/>
          </a:xfrm>
        </p:grpSpPr>
        <p:grpSp>
          <p:nvGrpSpPr>
            <p:cNvPr id="36" name="Group 35"/>
            <p:cNvGrpSpPr/>
            <p:nvPr/>
          </p:nvGrpSpPr>
          <p:grpSpPr>
            <a:xfrm>
              <a:off x="179303" y="302604"/>
              <a:ext cx="1725481" cy="825176"/>
              <a:chOff x="1" y="133849"/>
              <a:chExt cx="2475509" cy="1110528"/>
            </a:xfrm>
          </p:grpSpPr>
          <p:pic>
            <p:nvPicPr>
              <p:cNvPr id="8" name="Picture 7" descr="back.png.42cccdec262b6c8322bb0dddf450f512.png"/>
              <p:cNvPicPr/>
              <p:nvPr/>
            </p:nvPicPr>
            <p:blipFill>
              <a:blip r:embed="rId7"/>
              <a:stretch>
                <a:fillRect/>
              </a:stretch>
            </p:blipFill>
            <p:spPr>
              <a:xfrm>
                <a:off x="1" y="147097"/>
                <a:ext cx="1097280" cy="1097280"/>
              </a:xfrm>
              <a:prstGeom prst="chevron">
                <a:avLst/>
              </a:prstGeom>
            </p:spPr>
          </p:pic>
          <p:pic>
            <p:nvPicPr>
              <p:cNvPr id="17" name="Picture 16" descr="back.png.42cccdec262b6c8322bb0dddf450f512.png"/>
              <p:cNvPicPr/>
              <p:nvPr/>
            </p:nvPicPr>
            <p:blipFill>
              <a:blip r:embed="rId7"/>
              <a:stretch>
                <a:fillRect/>
              </a:stretch>
            </p:blipFill>
            <p:spPr>
              <a:xfrm>
                <a:off x="689115" y="140473"/>
                <a:ext cx="1097280" cy="1097280"/>
              </a:xfrm>
              <a:prstGeom prst="chevron">
                <a:avLst/>
              </a:prstGeom>
            </p:spPr>
          </p:pic>
          <p:pic>
            <p:nvPicPr>
              <p:cNvPr id="18" name="Picture 17" descr="back.png.42cccdec262b6c8322bb0dddf450f512.png"/>
              <p:cNvPicPr/>
              <p:nvPr/>
            </p:nvPicPr>
            <p:blipFill>
              <a:blip r:embed="rId7"/>
              <a:stretch>
                <a:fillRect/>
              </a:stretch>
            </p:blipFill>
            <p:spPr>
              <a:xfrm>
                <a:off x="1378230" y="133849"/>
                <a:ext cx="1097280" cy="1097280"/>
              </a:xfrm>
              <a:prstGeom prst="chevron">
                <a:avLst/>
              </a:prstGeom>
            </p:spPr>
          </p:pic>
        </p:grpSp>
        <p:pic>
          <p:nvPicPr>
            <p:cNvPr id="37" name="Picture 36" descr="back.png.42cccdec262b6c8322bb0dddf450f512.png"/>
            <p:cNvPicPr/>
            <p:nvPr/>
          </p:nvPicPr>
          <p:blipFill>
            <a:blip r:embed="rId7"/>
            <a:stretch>
              <a:fillRect/>
            </a:stretch>
          </p:blipFill>
          <p:spPr>
            <a:xfrm>
              <a:off x="1616207" y="283554"/>
              <a:ext cx="764827" cy="815332"/>
            </a:xfrm>
            <a:prstGeom prst="chevron">
              <a:avLst/>
            </a:prstGeom>
          </p:spPr>
        </p:pic>
      </p:grpSp>
    </p:spTree>
    <p:extLst>
      <p:ext uri="{BB962C8B-B14F-4D97-AF65-F5344CB8AC3E}">
        <p14:creationId xmlns:p14="http://schemas.microsoft.com/office/powerpoint/2010/main" val="312606921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767506" y="114300"/>
            <a:ext cx="3378575" cy="419823"/>
          </a:xfrm>
          <a:prstGeom prst="rect">
            <a:avLst/>
          </a:prstGeom>
        </p:spPr>
      </p:pic>
      <p:sp>
        <p:nvSpPr>
          <p:cNvPr id="5" name="Rectangle 4"/>
          <p:cNvSpPr/>
          <p:nvPr/>
        </p:nvSpPr>
        <p:spPr>
          <a:xfrm>
            <a:off x="209550" y="1447799"/>
            <a:ext cx="6800850" cy="4437203"/>
          </a:xfrm>
          <a:prstGeom prst="rect">
            <a:avLst/>
          </a:prstGeom>
          <a:noFill/>
          <a:ln>
            <a:prstDash val="dash"/>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285752" indent="-285752" algn="just">
              <a:buFont typeface="Arial" panose="020B0604020202020204" pitchFamily="34" charset="0"/>
              <a:buChar char="•"/>
            </a:pPr>
            <a:r>
              <a:rPr lang="en-US" sz="1500" dirty="0">
                <a:solidFill>
                  <a:schemeClr val="accent1">
                    <a:lumMod val="50000"/>
                  </a:schemeClr>
                </a:solidFill>
              </a:rPr>
              <a:t>To provide market size for global digital therapeutics market from 2015 to 2018 (US$ </a:t>
            </a:r>
            <a:r>
              <a:rPr lang="en-US" sz="1500" dirty="0" err="1">
                <a:solidFill>
                  <a:schemeClr val="accent1">
                    <a:lumMod val="50000"/>
                  </a:schemeClr>
                </a:solidFill>
              </a:rPr>
              <a:t>Mn</a:t>
            </a:r>
            <a:r>
              <a:rPr lang="en-US" sz="1500" dirty="0">
                <a:solidFill>
                  <a:schemeClr val="accent1">
                    <a:lumMod val="50000"/>
                  </a:schemeClr>
                </a:solidFill>
              </a:rPr>
              <a:t>)</a:t>
            </a:r>
          </a:p>
          <a:p>
            <a:pPr marL="285752" indent="-285752" algn="just">
              <a:buFont typeface="Arial" panose="020B0604020202020204" pitchFamily="34" charset="0"/>
              <a:buChar char="•"/>
            </a:pPr>
            <a:endParaRPr lang="en-US" sz="1500" dirty="0">
              <a:solidFill>
                <a:schemeClr val="accent1">
                  <a:lumMod val="50000"/>
                </a:schemeClr>
              </a:solidFill>
            </a:endParaRPr>
          </a:p>
          <a:p>
            <a:pPr marL="285752" indent="-285752" algn="just">
              <a:buFont typeface="Arial" panose="020B0604020202020204" pitchFamily="34" charset="0"/>
              <a:buChar char="•"/>
            </a:pPr>
            <a:r>
              <a:rPr lang="en-US" sz="1500" dirty="0">
                <a:solidFill>
                  <a:schemeClr val="accent1">
                    <a:lumMod val="50000"/>
                  </a:schemeClr>
                </a:solidFill>
              </a:rPr>
              <a:t>To forecast global digital therapeutics market size from year 2019 to 2026 (US$ </a:t>
            </a:r>
            <a:r>
              <a:rPr lang="en-US" sz="1500" dirty="0" err="1">
                <a:solidFill>
                  <a:schemeClr val="accent1">
                    <a:lumMod val="50000"/>
                  </a:schemeClr>
                </a:solidFill>
              </a:rPr>
              <a:t>Mn</a:t>
            </a:r>
            <a:r>
              <a:rPr lang="en-US" sz="1500" dirty="0">
                <a:solidFill>
                  <a:schemeClr val="accent1">
                    <a:lumMod val="50000"/>
                  </a:schemeClr>
                </a:solidFill>
              </a:rPr>
              <a:t>)</a:t>
            </a:r>
          </a:p>
          <a:p>
            <a:pPr marL="285752" indent="-285752" algn="just">
              <a:buFont typeface="Arial" panose="020B0604020202020204" pitchFamily="34" charset="0"/>
              <a:buChar char="•"/>
            </a:pPr>
            <a:endParaRPr lang="en-US" sz="1500" dirty="0">
              <a:solidFill>
                <a:schemeClr val="accent1">
                  <a:lumMod val="50000"/>
                </a:schemeClr>
              </a:solidFill>
            </a:endParaRPr>
          </a:p>
          <a:p>
            <a:pPr marL="285752" indent="-285752" algn="just">
              <a:buFont typeface="Arial" panose="020B0604020202020204" pitchFamily="34" charset="0"/>
              <a:buChar char="•"/>
            </a:pPr>
            <a:r>
              <a:rPr lang="en-US" sz="1500" dirty="0">
                <a:solidFill>
                  <a:schemeClr val="accent1">
                    <a:lumMod val="50000"/>
                  </a:schemeClr>
                </a:solidFill>
              </a:rPr>
              <a:t>To provide above mentioned data for market segments such as products, medical condition, and geography</a:t>
            </a:r>
          </a:p>
          <a:p>
            <a:pPr marL="285752" indent="-285752" algn="just">
              <a:buFont typeface="Arial" panose="020B0604020202020204" pitchFamily="34" charset="0"/>
              <a:buChar char="•"/>
            </a:pPr>
            <a:endParaRPr lang="en-US" sz="1500" dirty="0">
              <a:solidFill>
                <a:schemeClr val="accent1">
                  <a:lumMod val="50000"/>
                </a:schemeClr>
              </a:solidFill>
            </a:endParaRPr>
          </a:p>
          <a:p>
            <a:pPr marL="285752" indent="-285752" algn="just">
              <a:buFont typeface="Arial" panose="020B0604020202020204" pitchFamily="34" charset="0"/>
              <a:buChar char="•"/>
            </a:pPr>
            <a:r>
              <a:rPr lang="en-US" sz="1500" dirty="0">
                <a:solidFill>
                  <a:schemeClr val="accent1">
                    <a:lumMod val="50000"/>
                  </a:schemeClr>
                </a:solidFill>
              </a:rPr>
              <a:t>To elaborate regulatory scenario of digital therapeutics market</a:t>
            </a:r>
          </a:p>
          <a:p>
            <a:pPr marL="285752" indent="-285752" algn="just">
              <a:buFont typeface="Arial" panose="020B0604020202020204" pitchFamily="34" charset="0"/>
              <a:buChar char="•"/>
            </a:pPr>
            <a:endParaRPr lang="en-US" sz="1500" dirty="0">
              <a:solidFill>
                <a:schemeClr val="accent1">
                  <a:lumMod val="50000"/>
                </a:schemeClr>
              </a:solidFill>
            </a:endParaRPr>
          </a:p>
          <a:p>
            <a:pPr marL="285752" indent="-285752" algn="just">
              <a:buFont typeface="Arial" panose="020B0604020202020204" pitchFamily="34" charset="0"/>
              <a:buChar char="•"/>
            </a:pPr>
            <a:r>
              <a:rPr lang="en-US" sz="1500" dirty="0">
                <a:solidFill>
                  <a:schemeClr val="accent1">
                    <a:lumMod val="50000"/>
                  </a:schemeClr>
                </a:solidFill>
              </a:rPr>
              <a:t>To understand trends associated with inpatients and outpatients using digital therapeutics</a:t>
            </a:r>
          </a:p>
          <a:p>
            <a:pPr marL="285752" indent="-285752" algn="just">
              <a:buFont typeface="Arial" panose="020B0604020202020204" pitchFamily="34" charset="0"/>
              <a:buChar char="•"/>
            </a:pPr>
            <a:endParaRPr lang="en-US" sz="1500" dirty="0">
              <a:solidFill>
                <a:schemeClr val="accent1">
                  <a:lumMod val="50000"/>
                </a:schemeClr>
              </a:solidFill>
            </a:endParaRPr>
          </a:p>
          <a:p>
            <a:pPr marL="285752" indent="-285752" algn="just">
              <a:buFont typeface="Arial" panose="020B0604020202020204" pitchFamily="34" charset="0"/>
              <a:buChar char="•"/>
            </a:pPr>
            <a:r>
              <a:rPr lang="en-US" sz="1500" dirty="0">
                <a:solidFill>
                  <a:schemeClr val="accent1">
                    <a:lumMod val="50000"/>
                  </a:schemeClr>
                </a:solidFill>
              </a:rPr>
              <a:t>To  analyze prescription pattern of digital therapeutics</a:t>
            </a:r>
          </a:p>
          <a:p>
            <a:pPr marL="285752" indent="-285752" algn="just">
              <a:buFont typeface="Arial" panose="020B0604020202020204" pitchFamily="34" charset="0"/>
              <a:buChar char="•"/>
            </a:pPr>
            <a:endParaRPr lang="en-US" sz="1500" dirty="0">
              <a:solidFill>
                <a:schemeClr val="accent1">
                  <a:lumMod val="50000"/>
                </a:schemeClr>
              </a:solidFill>
            </a:endParaRPr>
          </a:p>
          <a:p>
            <a:pPr marL="285752" indent="-285752" algn="just">
              <a:buFont typeface="Arial" panose="020B0604020202020204" pitchFamily="34" charset="0"/>
              <a:buChar char="•"/>
            </a:pPr>
            <a:r>
              <a:rPr lang="en-US" sz="1500" dirty="0">
                <a:solidFill>
                  <a:schemeClr val="accent1">
                    <a:lumMod val="50000"/>
                  </a:schemeClr>
                </a:solidFill>
              </a:rPr>
              <a:t>To determine number of subscription-based digital health app users on the basis of region and therapy area</a:t>
            </a:r>
          </a:p>
        </p:txBody>
      </p:sp>
      <p:sp>
        <p:nvSpPr>
          <p:cNvPr id="6" name="Rounded Rectangle 5"/>
          <p:cNvSpPr/>
          <p:nvPr/>
        </p:nvSpPr>
        <p:spPr>
          <a:xfrm>
            <a:off x="209550" y="857973"/>
            <a:ext cx="2533650" cy="513627"/>
          </a:xfrm>
          <a:prstGeom prst="roundRect">
            <a:avLst/>
          </a:prstGeom>
          <a:solidFill>
            <a:schemeClr val="accent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1600" b="1" dirty="0"/>
              <a:t>Objective</a:t>
            </a:r>
          </a:p>
        </p:txBody>
      </p:sp>
      <p:sp>
        <p:nvSpPr>
          <p:cNvPr id="7" name="Rounded Rectangle 6"/>
          <p:cNvSpPr/>
          <p:nvPr/>
        </p:nvSpPr>
        <p:spPr>
          <a:xfrm>
            <a:off x="209550" y="5990864"/>
            <a:ext cx="2533650" cy="513627"/>
          </a:xfrm>
          <a:prstGeom prst="roundRect">
            <a:avLst/>
          </a:prstGeom>
          <a:solidFill>
            <a:schemeClr val="accent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1600" b="1" dirty="0"/>
              <a:t>Market Definition</a:t>
            </a:r>
          </a:p>
        </p:txBody>
      </p:sp>
      <p:sp>
        <p:nvSpPr>
          <p:cNvPr id="8" name="Rectangle 7"/>
          <p:cNvSpPr/>
          <p:nvPr/>
        </p:nvSpPr>
        <p:spPr>
          <a:xfrm>
            <a:off x="228600" y="6610350"/>
            <a:ext cx="6800850" cy="2324100"/>
          </a:xfrm>
          <a:prstGeom prst="rect">
            <a:avLst/>
          </a:prstGeom>
          <a:noFill/>
          <a:ln>
            <a:prstDash val="dash"/>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just"/>
            <a:r>
              <a:rPr lang="en-US" sz="1500" dirty="0">
                <a:solidFill>
                  <a:schemeClr val="accent1">
                    <a:lumMod val="50000"/>
                  </a:schemeClr>
                </a:solidFill>
              </a:rPr>
              <a:t>It covers virtual therapy guidance, therapy support application, integrated drug-device/drug-diagnostic, stand-alone solution remote monitoring and device-based remote monitoring. Delivery of medical interventions via clinically-validated technologies to prevent, manage, and treat diseases and may be used standalone or in alliance with therapeutic pathways to enhance patient care and health outcomes. The range of products can be listed from device and medication sensors to patient-focused applications and software. Digital therapeutics assists patients with diabetes, asthma, heart disease, substance abuse, pain, sleep disturbances, and other conditions.</a:t>
            </a:r>
          </a:p>
        </p:txBody>
      </p:sp>
    </p:spTree>
    <p:extLst>
      <p:ext uri="{BB962C8B-B14F-4D97-AF65-F5344CB8AC3E}">
        <p14:creationId xmlns:p14="http://schemas.microsoft.com/office/powerpoint/2010/main" val="101953376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767506" y="114300"/>
            <a:ext cx="3378575" cy="419823"/>
          </a:xfrm>
          <a:prstGeom prst="rect">
            <a:avLst/>
          </a:prstGeom>
        </p:spPr>
      </p:pic>
      <p:sp>
        <p:nvSpPr>
          <p:cNvPr id="6" name="Rounded Rectangle 5"/>
          <p:cNvSpPr/>
          <p:nvPr/>
        </p:nvSpPr>
        <p:spPr>
          <a:xfrm>
            <a:off x="209550" y="857973"/>
            <a:ext cx="2533650" cy="513627"/>
          </a:xfrm>
          <a:prstGeom prst="roundRect">
            <a:avLst/>
          </a:prstGeom>
          <a:solidFill>
            <a:schemeClr val="accent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1600" b="1" dirty="0"/>
              <a:t>Project Details</a:t>
            </a:r>
          </a:p>
        </p:txBody>
      </p:sp>
      <p:graphicFrame>
        <p:nvGraphicFramePr>
          <p:cNvPr id="9" name="Diagram 8"/>
          <p:cNvGraphicFramePr/>
          <p:nvPr>
            <p:extLst>
              <p:ext uri="{D42A27DB-BD31-4B8C-83A1-F6EECF244321}">
                <p14:modId xmlns:p14="http://schemas.microsoft.com/office/powerpoint/2010/main" val="2691523740"/>
              </p:ext>
            </p:extLst>
          </p:nvPr>
        </p:nvGraphicFramePr>
        <p:xfrm>
          <a:off x="209550" y="1600200"/>
          <a:ext cx="6824662" cy="73914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78539697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767506" y="114300"/>
            <a:ext cx="3378575" cy="419823"/>
          </a:xfrm>
          <a:prstGeom prst="rect">
            <a:avLst/>
          </a:prstGeom>
        </p:spPr>
      </p:pic>
      <p:sp>
        <p:nvSpPr>
          <p:cNvPr id="5" name="Rounded Rectangle 4"/>
          <p:cNvSpPr/>
          <p:nvPr/>
        </p:nvSpPr>
        <p:spPr>
          <a:xfrm>
            <a:off x="209550" y="857973"/>
            <a:ext cx="6800850" cy="513627"/>
          </a:xfrm>
          <a:prstGeom prst="roundRect">
            <a:avLst/>
          </a:prstGeom>
          <a:solidFill>
            <a:schemeClr val="accent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1600" b="1" dirty="0"/>
              <a:t>Research Methodology</a:t>
            </a:r>
          </a:p>
        </p:txBody>
      </p:sp>
      <p:sp>
        <p:nvSpPr>
          <p:cNvPr id="6" name="Rectangle 5"/>
          <p:cNvSpPr/>
          <p:nvPr/>
        </p:nvSpPr>
        <p:spPr>
          <a:xfrm>
            <a:off x="209551" y="2086336"/>
            <a:ext cx="6800849" cy="3381737"/>
          </a:xfrm>
          <a:prstGeom prst="rect">
            <a:avLst/>
          </a:prstGeom>
          <a:noFill/>
          <a:ln>
            <a:solidFill>
              <a:schemeClr val="accent1">
                <a:lumMod val="75000"/>
              </a:schemeClr>
            </a:solidFill>
            <a:prstDash val="dash"/>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just">
              <a:lnSpc>
                <a:spcPct val="150000"/>
              </a:lnSpc>
            </a:pPr>
            <a:r>
              <a:rPr lang="en-US" sz="1200" dirty="0">
                <a:solidFill>
                  <a:schemeClr val="accent1">
                    <a:lumMod val="50000"/>
                  </a:schemeClr>
                </a:solidFill>
              </a:rPr>
              <a:t>The study was initiated with in-depth and extensive secondary research. Some of the basic, but most important sources referred during the study includes company annual reports, press releases, and relevant documents throwing light upon the recent developments in the global digital therapeutics industry. Reliable sources including scientific journals, university research papers and government websites were equally referred for mining precise market data and recognizing business opportunities. In addition, paid databases were referred to collect information useful for extensive technical and commercial study of the key players available in global digital therapeutics market. In case where no data was available on the public domain, we used modeling and estimates to arrive at comprehensive data sets. The therapy/service charges and on the consulting regimens practiced in specific country/region for patient care were discussed with stakeholders and then the product/service sales for each were deduced through our proprietary statistical models.</a:t>
            </a:r>
          </a:p>
        </p:txBody>
      </p:sp>
      <p:sp>
        <p:nvSpPr>
          <p:cNvPr id="7" name="Rounded Rectangle 6"/>
          <p:cNvSpPr/>
          <p:nvPr/>
        </p:nvSpPr>
        <p:spPr>
          <a:xfrm>
            <a:off x="209550" y="1495786"/>
            <a:ext cx="2533650" cy="513627"/>
          </a:xfrm>
          <a:prstGeom prst="roundRect">
            <a:avLst/>
          </a:prstGeom>
          <a:solidFill>
            <a:schemeClr val="accent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1400" b="1" dirty="0"/>
              <a:t>Secondary Research</a:t>
            </a:r>
          </a:p>
        </p:txBody>
      </p:sp>
      <p:sp>
        <p:nvSpPr>
          <p:cNvPr id="8" name="Rounded Rectangle 7"/>
          <p:cNvSpPr/>
          <p:nvPr/>
        </p:nvSpPr>
        <p:spPr>
          <a:xfrm>
            <a:off x="209550" y="5715000"/>
            <a:ext cx="2533650" cy="513627"/>
          </a:xfrm>
          <a:prstGeom prst="roundRect">
            <a:avLst/>
          </a:prstGeom>
          <a:solidFill>
            <a:schemeClr val="accent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1400" b="1" dirty="0"/>
              <a:t>Primary Research</a:t>
            </a:r>
          </a:p>
        </p:txBody>
      </p:sp>
      <p:sp>
        <p:nvSpPr>
          <p:cNvPr id="9" name="Rectangle 8"/>
          <p:cNvSpPr/>
          <p:nvPr/>
        </p:nvSpPr>
        <p:spPr>
          <a:xfrm>
            <a:off x="228600" y="6305550"/>
            <a:ext cx="6781800" cy="2381250"/>
          </a:xfrm>
          <a:prstGeom prst="rect">
            <a:avLst/>
          </a:prstGeom>
          <a:noFill/>
          <a:ln>
            <a:solidFill>
              <a:schemeClr val="accent1">
                <a:lumMod val="75000"/>
              </a:schemeClr>
            </a:solidFill>
            <a:prstDash val="dash"/>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just">
              <a:lnSpc>
                <a:spcPct val="150000"/>
              </a:lnSpc>
            </a:pPr>
            <a:r>
              <a:rPr lang="en-US" sz="1200" dirty="0">
                <a:solidFill>
                  <a:schemeClr val="accent1">
                    <a:lumMod val="50000"/>
                  </a:schemeClr>
                </a:solidFill>
              </a:rPr>
              <a:t>The extensive secondary research carried out in the first phase is complemented by extensive primary research to validate data and analysis. We would interview more than 250+ respondents from the entire world on an average 50 respondents per region. Primary research involves telephonic interviews, e-mail interactions as well as face-to-face interviews with the leading industry experts. A typical research interview fulfills the following functions: </a:t>
            </a:r>
          </a:p>
          <a:p>
            <a:pPr marL="171451" indent="-171451" algn="just">
              <a:lnSpc>
                <a:spcPct val="150000"/>
              </a:lnSpc>
              <a:buFont typeface="Arial" panose="020B0604020202020204" pitchFamily="34" charset="0"/>
              <a:buChar char="•"/>
            </a:pPr>
            <a:r>
              <a:rPr lang="en-US" sz="1200" dirty="0">
                <a:solidFill>
                  <a:schemeClr val="accent1">
                    <a:lumMod val="50000"/>
                  </a:schemeClr>
                </a:solidFill>
              </a:rPr>
              <a:t>Helps in validating and strengthening the secondary research findings. </a:t>
            </a:r>
          </a:p>
          <a:p>
            <a:pPr marL="171451" indent="-171451" algn="just">
              <a:lnSpc>
                <a:spcPct val="150000"/>
              </a:lnSpc>
              <a:buFont typeface="Arial" panose="020B0604020202020204" pitchFamily="34" charset="0"/>
              <a:buChar char="•"/>
            </a:pPr>
            <a:r>
              <a:rPr lang="en-US" sz="1200" dirty="0">
                <a:solidFill>
                  <a:schemeClr val="accent1">
                    <a:lumMod val="50000"/>
                  </a:schemeClr>
                </a:solidFill>
              </a:rPr>
              <a:t>Provides first-hand information on the market trends, growth trends, market size, and competitive landscape prevailing in the industry.</a:t>
            </a:r>
          </a:p>
        </p:txBody>
      </p:sp>
    </p:spTree>
    <p:extLst>
      <p:ext uri="{BB962C8B-B14F-4D97-AF65-F5344CB8AC3E}">
        <p14:creationId xmlns:p14="http://schemas.microsoft.com/office/powerpoint/2010/main" val="152911717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767506" y="114300"/>
            <a:ext cx="3378575" cy="419823"/>
          </a:xfrm>
          <a:prstGeom prst="rect">
            <a:avLst/>
          </a:prstGeom>
        </p:spPr>
      </p:pic>
      <p:sp>
        <p:nvSpPr>
          <p:cNvPr id="5" name="Rounded Rectangle 4"/>
          <p:cNvSpPr/>
          <p:nvPr/>
        </p:nvSpPr>
        <p:spPr>
          <a:xfrm>
            <a:off x="209550" y="857973"/>
            <a:ext cx="6800850" cy="513627"/>
          </a:xfrm>
          <a:prstGeom prst="roundRect">
            <a:avLst/>
          </a:prstGeom>
          <a:solidFill>
            <a:schemeClr val="accent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1600" b="1" dirty="0"/>
              <a:t>Research Methodology</a:t>
            </a:r>
          </a:p>
        </p:txBody>
      </p:sp>
      <p:sp>
        <p:nvSpPr>
          <p:cNvPr id="7" name="Rounded Rectangle 6"/>
          <p:cNvSpPr/>
          <p:nvPr/>
        </p:nvSpPr>
        <p:spPr>
          <a:xfrm>
            <a:off x="209550" y="1495786"/>
            <a:ext cx="6800850" cy="513627"/>
          </a:xfrm>
          <a:prstGeom prst="roundRect">
            <a:avLst/>
          </a:prstGeom>
          <a:solidFill>
            <a:schemeClr val="accent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1400" b="1" dirty="0"/>
              <a:t>Methodology for  determination of No. Subscription-based App Users</a:t>
            </a:r>
          </a:p>
        </p:txBody>
      </p:sp>
      <p:grpSp>
        <p:nvGrpSpPr>
          <p:cNvPr id="13" name="Group 12"/>
          <p:cNvGrpSpPr/>
          <p:nvPr/>
        </p:nvGrpSpPr>
        <p:grpSpPr>
          <a:xfrm>
            <a:off x="209550" y="2133599"/>
            <a:ext cx="6800850" cy="6686551"/>
            <a:chOff x="182770" y="1243585"/>
            <a:chExt cx="11691551" cy="5165515"/>
          </a:xfrm>
        </p:grpSpPr>
        <p:sp>
          <p:nvSpPr>
            <p:cNvPr id="14" name="Rounded Rectangle 13"/>
            <p:cNvSpPr/>
            <p:nvPr/>
          </p:nvSpPr>
          <p:spPr>
            <a:xfrm>
              <a:off x="4284327" y="1243585"/>
              <a:ext cx="3217615" cy="660724"/>
            </a:xfrm>
            <a:prstGeom prst="round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dirty="0" smtClean="0">
                  <a:solidFill>
                    <a:schemeClr val="bg1"/>
                  </a:solidFill>
                  <a:latin typeface="Verdana" panose="020B0604030504040204" pitchFamily="34" charset="0"/>
                  <a:ea typeface="Verdana" panose="020B0604030504040204" pitchFamily="34" charset="0"/>
                  <a:cs typeface="Verdana" panose="020B0604030504040204" pitchFamily="34" charset="0"/>
                </a:rPr>
                <a:t>No. of Digital Therapeutics App Downloads</a:t>
              </a:r>
              <a:endParaRPr lang="en-US" sz="900" dirty="0">
                <a:solidFill>
                  <a:schemeClr val="bg1"/>
                </a:solidFill>
                <a:latin typeface="Verdana" panose="020B0604030504040204" pitchFamily="34" charset="0"/>
                <a:ea typeface="Verdana" panose="020B0604030504040204" pitchFamily="34" charset="0"/>
                <a:cs typeface="Verdana" panose="020B0604030504040204" pitchFamily="34" charset="0"/>
              </a:endParaRPr>
            </a:p>
          </p:txBody>
        </p:sp>
        <p:sp>
          <p:nvSpPr>
            <p:cNvPr id="15" name="Rounded Rectangle 14"/>
            <p:cNvSpPr/>
            <p:nvPr/>
          </p:nvSpPr>
          <p:spPr>
            <a:xfrm>
              <a:off x="4312187" y="2381506"/>
              <a:ext cx="3254105" cy="622080"/>
            </a:xfrm>
            <a:prstGeom prst="round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dirty="0" smtClean="0">
                  <a:solidFill>
                    <a:schemeClr val="bg1"/>
                  </a:solidFill>
                  <a:latin typeface="Verdana" panose="020B0604030504040204" pitchFamily="34" charset="0"/>
                  <a:ea typeface="Verdana" panose="020B0604030504040204" pitchFamily="34" charset="0"/>
                  <a:cs typeface="Verdana" panose="020B0604030504040204" pitchFamily="34" charset="0"/>
                </a:rPr>
                <a:t>No. of Patients Downloaded Digital Therapeutics App</a:t>
              </a:r>
              <a:endParaRPr lang="en-US" sz="900" dirty="0">
                <a:solidFill>
                  <a:schemeClr val="bg1"/>
                </a:solidFill>
                <a:latin typeface="Verdana" panose="020B0604030504040204" pitchFamily="34" charset="0"/>
                <a:ea typeface="Verdana" panose="020B0604030504040204" pitchFamily="34" charset="0"/>
                <a:cs typeface="Verdana" panose="020B0604030504040204" pitchFamily="34" charset="0"/>
              </a:endParaRPr>
            </a:p>
          </p:txBody>
        </p:sp>
        <p:sp>
          <p:nvSpPr>
            <p:cNvPr id="16" name="Rounded Rectangle 15"/>
            <p:cNvSpPr/>
            <p:nvPr/>
          </p:nvSpPr>
          <p:spPr>
            <a:xfrm>
              <a:off x="4340129" y="3535269"/>
              <a:ext cx="3226163" cy="641886"/>
            </a:xfrm>
            <a:prstGeom prst="round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dirty="0" smtClean="0">
                  <a:solidFill>
                    <a:schemeClr val="bg1"/>
                  </a:solidFill>
                  <a:latin typeface="Verdana" panose="020B0604030504040204" pitchFamily="34" charset="0"/>
                  <a:ea typeface="Verdana" panose="020B0604030504040204" pitchFamily="34" charset="0"/>
                  <a:cs typeface="Verdana" panose="020B0604030504040204" pitchFamily="34" charset="0"/>
                </a:rPr>
                <a:t>No. of Patients Subscribed Digital Therapeutics App</a:t>
              </a:r>
              <a:endParaRPr lang="en-US" sz="900" dirty="0">
                <a:solidFill>
                  <a:schemeClr val="bg1"/>
                </a:solidFill>
                <a:latin typeface="Verdana" panose="020B0604030504040204" pitchFamily="34" charset="0"/>
                <a:ea typeface="Verdana" panose="020B0604030504040204" pitchFamily="34" charset="0"/>
                <a:cs typeface="Verdana" panose="020B0604030504040204" pitchFamily="34" charset="0"/>
              </a:endParaRPr>
            </a:p>
          </p:txBody>
        </p:sp>
        <p:sp>
          <p:nvSpPr>
            <p:cNvPr id="17" name="Rounded Rectangle 16"/>
            <p:cNvSpPr/>
            <p:nvPr/>
          </p:nvSpPr>
          <p:spPr>
            <a:xfrm>
              <a:off x="4337981" y="4707962"/>
              <a:ext cx="3256253" cy="605725"/>
            </a:xfrm>
            <a:prstGeom prst="round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dirty="0" smtClean="0">
                  <a:solidFill>
                    <a:schemeClr val="bg1"/>
                  </a:solidFill>
                  <a:latin typeface="Verdana" panose="020B0604030504040204" pitchFamily="34" charset="0"/>
                  <a:ea typeface="Verdana" panose="020B0604030504040204" pitchFamily="34" charset="0"/>
                  <a:cs typeface="Verdana" panose="020B0604030504040204" pitchFamily="34" charset="0"/>
                </a:rPr>
                <a:t>No. of Patients Subscribed Digital Therapeutics App, By Region</a:t>
              </a:r>
              <a:endParaRPr lang="en-US" sz="900" dirty="0">
                <a:solidFill>
                  <a:schemeClr val="bg1"/>
                </a:solidFill>
                <a:latin typeface="Verdana" panose="020B0604030504040204" pitchFamily="34" charset="0"/>
                <a:ea typeface="Verdana" panose="020B0604030504040204" pitchFamily="34" charset="0"/>
                <a:cs typeface="Verdana" panose="020B0604030504040204" pitchFamily="34" charset="0"/>
              </a:endParaRPr>
            </a:p>
          </p:txBody>
        </p:sp>
        <p:sp>
          <p:nvSpPr>
            <p:cNvPr id="18" name="Rounded Rectangle 17"/>
            <p:cNvSpPr/>
            <p:nvPr/>
          </p:nvSpPr>
          <p:spPr>
            <a:xfrm>
              <a:off x="4385203" y="5793843"/>
              <a:ext cx="3209032" cy="615257"/>
            </a:xfrm>
            <a:prstGeom prst="round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dirty="0" smtClean="0">
                  <a:solidFill>
                    <a:schemeClr val="bg1"/>
                  </a:solidFill>
                  <a:latin typeface="Verdana" panose="020B0604030504040204" pitchFamily="34" charset="0"/>
                  <a:ea typeface="Verdana" panose="020B0604030504040204" pitchFamily="34" charset="0"/>
                  <a:cs typeface="Verdana" panose="020B0604030504040204" pitchFamily="34" charset="0"/>
                </a:rPr>
                <a:t>No. of Patients Subscribed Digital Therapeutics App, By Therapy Area</a:t>
              </a:r>
              <a:endParaRPr lang="en-US" sz="900" dirty="0">
                <a:solidFill>
                  <a:schemeClr val="bg1"/>
                </a:solidFill>
                <a:latin typeface="Verdana" panose="020B0604030504040204" pitchFamily="34" charset="0"/>
                <a:ea typeface="Verdana" panose="020B0604030504040204" pitchFamily="34" charset="0"/>
                <a:cs typeface="Verdana" panose="020B0604030504040204" pitchFamily="34" charset="0"/>
              </a:endParaRPr>
            </a:p>
          </p:txBody>
        </p:sp>
        <p:cxnSp>
          <p:nvCxnSpPr>
            <p:cNvPr id="19" name="Straight Arrow Connector 18"/>
            <p:cNvCxnSpPr/>
            <p:nvPr/>
          </p:nvCxnSpPr>
          <p:spPr>
            <a:xfrm>
              <a:off x="5967146" y="5358820"/>
              <a:ext cx="4" cy="38989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0" name="Straight Arrow Connector 19"/>
            <p:cNvCxnSpPr/>
            <p:nvPr/>
          </p:nvCxnSpPr>
          <p:spPr>
            <a:xfrm>
              <a:off x="5957844" y="3116463"/>
              <a:ext cx="4" cy="38989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1" name="Straight Arrow Connector 20"/>
            <p:cNvCxnSpPr/>
            <p:nvPr/>
          </p:nvCxnSpPr>
          <p:spPr>
            <a:xfrm>
              <a:off x="5948542" y="4237641"/>
              <a:ext cx="4" cy="38989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22" name="Isosceles Triangle 21"/>
            <p:cNvSpPr/>
            <p:nvPr/>
          </p:nvSpPr>
          <p:spPr>
            <a:xfrm rot="16200000">
              <a:off x="7802564" y="1796996"/>
              <a:ext cx="347255" cy="686495"/>
            </a:xfrm>
            <a:prstGeom prst="triangle">
              <a:avLst/>
            </a:prstGeom>
            <a:solidFill>
              <a:srgbClr val="FFC00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400"/>
            </a:p>
          </p:txBody>
        </p:sp>
        <p:sp>
          <p:nvSpPr>
            <p:cNvPr id="23" name="Isosceles Triangle 22"/>
            <p:cNvSpPr/>
            <p:nvPr/>
          </p:nvSpPr>
          <p:spPr>
            <a:xfrm rot="16200000">
              <a:off x="7880111" y="4089338"/>
              <a:ext cx="347255" cy="686495"/>
            </a:xfrm>
            <a:prstGeom prst="triangle">
              <a:avLst/>
            </a:prstGeom>
            <a:solidFill>
              <a:srgbClr val="FFC00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400"/>
            </a:p>
          </p:txBody>
        </p:sp>
        <p:sp>
          <p:nvSpPr>
            <p:cNvPr id="24" name="Rounded Rectangle 23"/>
            <p:cNvSpPr/>
            <p:nvPr/>
          </p:nvSpPr>
          <p:spPr>
            <a:xfrm>
              <a:off x="182772" y="1664722"/>
              <a:ext cx="3623137" cy="975447"/>
            </a:xfrm>
            <a:prstGeom prst="roundRect">
              <a:avLst/>
            </a:prstGeom>
            <a:ln>
              <a:solidFill>
                <a:srgbClr val="FFC000"/>
              </a:solidFill>
              <a:prstDash val="sysDash"/>
            </a:ln>
          </p:spPr>
          <p:style>
            <a:lnRef idx="2">
              <a:schemeClr val="accent6"/>
            </a:lnRef>
            <a:fillRef idx="1">
              <a:schemeClr val="lt1"/>
            </a:fillRef>
            <a:effectRef idx="0">
              <a:schemeClr val="accent6"/>
            </a:effectRef>
            <a:fontRef idx="minor">
              <a:schemeClr val="dk1"/>
            </a:fontRef>
          </p:style>
          <p:txBody>
            <a:bodyPr rtlCol="0" anchor="ctr"/>
            <a:lstStyle/>
            <a:p>
              <a:r>
                <a:rPr lang="en-US" sz="900" dirty="0" smtClean="0">
                  <a:solidFill>
                    <a:schemeClr val="tx1"/>
                  </a:solidFill>
                  <a:latin typeface="Verdana" panose="020B0604030504040204" pitchFamily="34" charset="0"/>
                  <a:ea typeface="Verdana" panose="020B0604030504040204" pitchFamily="34" charset="0"/>
                  <a:cs typeface="Verdana" panose="020B0604030504040204" pitchFamily="34" charset="0"/>
                </a:rPr>
                <a:t>60% of patients used subscription based digital therapeutics app</a:t>
              </a:r>
              <a:endParaRPr lang="en-US" sz="900" dirty="0">
                <a:solidFill>
                  <a:schemeClr val="tx1"/>
                </a:solidFill>
                <a:latin typeface="Verdana" panose="020B0604030504040204" pitchFamily="34" charset="0"/>
                <a:ea typeface="Verdana" panose="020B0604030504040204" pitchFamily="34" charset="0"/>
                <a:cs typeface="Verdana" panose="020B0604030504040204" pitchFamily="34" charset="0"/>
              </a:endParaRPr>
            </a:p>
          </p:txBody>
        </p:sp>
        <p:sp>
          <p:nvSpPr>
            <p:cNvPr id="25" name="Isosceles Triangle 24"/>
            <p:cNvSpPr/>
            <p:nvPr/>
          </p:nvSpPr>
          <p:spPr>
            <a:xfrm rot="5400000">
              <a:off x="4053074" y="1796996"/>
              <a:ext cx="347255" cy="686495"/>
            </a:xfrm>
            <a:prstGeom prst="triangle">
              <a:avLst/>
            </a:prstGeom>
            <a:solidFill>
              <a:srgbClr val="FFC00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400"/>
            </a:p>
          </p:txBody>
        </p:sp>
        <p:sp>
          <p:nvSpPr>
            <p:cNvPr id="26" name="Isosceles Triangle 25"/>
            <p:cNvSpPr/>
            <p:nvPr/>
          </p:nvSpPr>
          <p:spPr>
            <a:xfrm rot="5400000">
              <a:off x="4141295" y="5189200"/>
              <a:ext cx="347255" cy="686495"/>
            </a:xfrm>
            <a:prstGeom prst="triangle">
              <a:avLst/>
            </a:prstGeom>
            <a:solidFill>
              <a:srgbClr val="FFC00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400"/>
            </a:p>
          </p:txBody>
        </p:sp>
        <p:cxnSp>
          <p:nvCxnSpPr>
            <p:cNvPr id="27" name="Straight Arrow Connector 26"/>
            <p:cNvCxnSpPr/>
            <p:nvPr/>
          </p:nvCxnSpPr>
          <p:spPr>
            <a:xfrm>
              <a:off x="5939240" y="1943769"/>
              <a:ext cx="4" cy="38989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28" name="Rounded Rectangle 27"/>
            <p:cNvSpPr/>
            <p:nvPr/>
          </p:nvSpPr>
          <p:spPr>
            <a:xfrm>
              <a:off x="8396985" y="1664721"/>
              <a:ext cx="3477336" cy="975447"/>
            </a:xfrm>
            <a:prstGeom prst="roundRect">
              <a:avLst/>
            </a:prstGeom>
            <a:ln>
              <a:solidFill>
                <a:srgbClr val="FFC000"/>
              </a:solidFill>
              <a:prstDash val="sysDash"/>
            </a:ln>
          </p:spPr>
          <p:style>
            <a:lnRef idx="2">
              <a:schemeClr val="accent6"/>
            </a:lnRef>
            <a:fillRef idx="1">
              <a:schemeClr val="lt1"/>
            </a:fillRef>
            <a:effectRef idx="0">
              <a:schemeClr val="accent6"/>
            </a:effectRef>
            <a:fontRef idx="minor">
              <a:schemeClr val="dk1"/>
            </a:fontRef>
          </p:style>
          <p:txBody>
            <a:bodyPr rtlCol="0" anchor="ctr"/>
            <a:lstStyle/>
            <a:p>
              <a:pPr algn="just"/>
              <a:r>
                <a:rPr lang="en-US" sz="900" dirty="0" smtClean="0">
                  <a:solidFill>
                    <a:schemeClr val="tx1"/>
                  </a:solidFill>
                  <a:latin typeface="Verdana" panose="020B0604030504040204" pitchFamily="34" charset="0"/>
                  <a:ea typeface="Verdana" panose="020B0604030504040204" pitchFamily="34" charset="0"/>
                  <a:cs typeface="Verdana" panose="020B0604030504040204" pitchFamily="34" charset="0"/>
                </a:rPr>
                <a:t>10% of this data compromised doctors, radiologists, and other healthcare providers which was deduced for the year 2016 &amp; 2017</a:t>
              </a:r>
              <a:endParaRPr lang="en-US" sz="900" dirty="0">
                <a:solidFill>
                  <a:schemeClr val="tx1"/>
                </a:solidFill>
                <a:latin typeface="Verdana" panose="020B0604030504040204" pitchFamily="34" charset="0"/>
                <a:ea typeface="Verdana" panose="020B0604030504040204" pitchFamily="34" charset="0"/>
                <a:cs typeface="Verdana" panose="020B0604030504040204" pitchFamily="34" charset="0"/>
              </a:endParaRPr>
            </a:p>
          </p:txBody>
        </p:sp>
        <p:sp>
          <p:nvSpPr>
            <p:cNvPr id="29" name="Rounded Rectangle 28"/>
            <p:cNvSpPr/>
            <p:nvPr/>
          </p:nvSpPr>
          <p:spPr>
            <a:xfrm>
              <a:off x="8484991" y="3554585"/>
              <a:ext cx="3389330" cy="1741513"/>
            </a:xfrm>
            <a:prstGeom prst="roundRect">
              <a:avLst/>
            </a:prstGeom>
            <a:ln>
              <a:solidFill>
                <a:srgbClr val="FFC000"/>
              </a:solidFill>
              <a:prstDash val="sysDash"/>
            </a:ln>
          </p:spPr>
          <p:style>
            <a:lnRef idx="2">
              <a:schemeClr val="accent6"/>
            </a:lnRef>
            <a:fillRef idx="1">
              <a:schemeClr val="lt1"/>
            </a:fillRef>
            <a:effectRef idx="0">
              <a:schemeClr val="accent6"/>
            </a:effectRef>
            <a:fontRef idx="minor">
              <a:schemeClr val="dk1"/>
            </a:fontRef>
          </p:style>
          <p:txBody>
            <a:bodyPr rtlCol="0" anchor="ctr"/>
            <a:lstStyle/>
            <a:p>
              <a:r>
                <a:rPr lang="en-US" sz="900" dirty="0" smtClean="0">
                  <a:solidFill>
                    <a:schemeClr val="tx1"/>
                  </a:solidFill>
                  <a:latin typeface="Verdana" panose="020B0604030504040204" pitchFamily="34" charset="0"/>
                  <a:ea typeface="Verdana" panose="020B0604030504040204" pitchFamily="34" charset="0"/>
                  <a:cs typeface="Verdana" panose="020B0604030504040204" pitchFamily="34" charset="0"/>
                </a:rPr>
                <a:t>49% of patients were from North America</a:t>
              </a:r>
            </a:p>
            <a:p>
              <a:endParaRPr lang="en-US" sz="900" dirty="0" smtClean="0">
                <a:solidFill>
                  <a:schemeClr val="tx1"/>
                </a:solidFill>
                <a:latin typeface="Verdana" panose="020B0604030504040204" pitchFamily="34" charset="0"/>
                <a:ea typeface="Verdana" panose="020B0604030504040204" pitchFamily="34" charset="0"/>
                <a:cs typeface="Verdana" panose="020B0604030504040204" pitchFamily="34" charset="0"/>
              </a:endParaRPr>
            </a:p>
            <a:p>
              <a:r>
                <a:rPr lang="en-US" sz="900" dirty="0" smtClean="0">
                  <a:solidFill>
                    <a:schemeClr val="tx1"/>
                  </a:solidFill>
                  <a:latin typeface="Verdana" panose="020B0604030504040204" pitchFamily="34" charset="0"/>
                  <a:ea typeface="Verdana" panose="020B0604030504040204" pitchFamily="34" charset="0"/>
                  <a:cs typeface="Verdana" panose="020B0604030504040204" pitchFamily="34" charset="0"/>
                </a:rPr>
                <a:t>30% of the patients were from Europe</a:t>
              </a:r>
            </a:p>
            <a:p>
              <a:endParaRPr lang="en-US" sz="900" dirty="0" smtClean="0">
                <a:solidFill>
                  <a:schemeClr val="tx1"/>
                </a:solidFill>
                <a:latin typeface="Verdana" panose="020B0604030504040204" pitchFamily="34" charset="0"/>
                <a:ea typeface="Verdana" panose="020B0604030504040204" pitchFamily="34" charset="0"/>
                <a:cs typeface="Verdana" panose="020B0604030504040204" pitchFamily="34" charset="0"/>
              </a:endParaRPr>
            </a:p>
            <a:p>
              <a:r>
                <a:rPr lang="en-US" sz="900" dirty="0" smtClean="0">
                  <a:solidFill>
                    <a:schemeClr val="tx1"/>
                  </a:solidFill>
                  <a:latin typeface="Verdana" panose="020B0604030504040204" pitchFamily="34" charset="0"/>
                  <a:ea typeface="Verdana" panose="020B0604030504040204" pitchFamily="34" charset="0"/>
                  <a:cs typeface="Verdana" panose="020B0604030504040204" pitchFamily="34" charset="0"/>
                </a:rPr>
                <a:t>11% of the patients were from Asia Pacific</a:t>
              </a:r>
            </a:p>
            <a:p>
              <a:endParaRPr lang="en-US" sz="900" dirty="0" smtClean="0">
                <a:solidFill>
                  <a:schemeClr val="tx1"/>
                </a:solidFill>
                <a:latin typeface="Verdana" panose="020B0604030504040204" pitchFamily="34" charset="0"/>
                <a:ea typeface="Verdana" panose="020B0604030504040204" pitchFamily="34" charset="0"/>
                <a:cs typeface="Verdana" panose="020B0604030504040204" pitchFamily="34" charset="0"/>
              </a:endParaRPr>
            </a:p>
            <a:p>
              <a:r>
                <a:rPr lang="en-US" sz="900" dirty="0" smtClean="0">
                  <a:solidFill>
                    <a:schemeClr val="tx1"/>
                  </a:solidFill>
                  <a:latin typeface="Verdana" panose="020B0604030504040204" pitchFamily="34" charset="0"/>
                  <a:ea typeface="Verdana" panose="020B0604030504040204" pitchFamily="34" charset="0"/>
                  <a:cs typeface="Verdana" panose="020B0604030504040204" pitchFamily="34" charset="0"/>
                </a:rPr>
                <a:t>4% of the patients were from Latin America</a:t>
              </a:r>
            </a:p>
            <a:p>
              <a:endParaRPr lang="en-US" sz="900" dirty="0" smtClean="0">
                <a:solidFill>
                  <a:schemeClr val="tx1"/>
                </a:solidFill>
                <a:latin typeface="Verdana" panose="020B0604030504040204" pitchFamily="34" charset="0"/>
                <a:ea typeface="Verdana" panose="020B0604030504040204" pitchFamily="34" charset="0"/>
                <a:cs typeface="Verdana" panose="020B0604030504040204" pitchFamily="34" charset="0"/>
              </a:endParaRPr>
            </a:p>
            <a:p>
              <a:r>
                <a:rPr lang="en-US" sz="900" dirty="0" smtClean="0">
                  <a:solidFill>
                    <a:schemeClr val="tx1"/>
                  </a:solidFill>
                  <a:latin typeface="Verdana" panose="020B0604030504040204" pitchFamily="34" charset="0"/>
                  <a:ea typeface="Verdana" panose="020B0604030504040204" pitchFamily="34" charset="0"/>
                  <a:cs typeface="Verdana" panose="020B0604030504040204" pitchFamily="34" charset="0"/>
                </a:rPr>
                <a:t>6% of the patients were from Middle East &amp; Africa</a:t>
              </a:r>
            </a:p>
          </p:txBody>
        </p:sp>
        <p:sp>
          <p:nvSpPr>
            <p:cNvPr id="30" name="Rounded Rectangle 29"/>
            <p:cNvSpPr/>
            <p:nvPr/>
          </p:nvSpPr>
          <p:spPr>
            <a:xfrm>
              <a:off x="182770" y="4353057"/>
              <a:ext cx="3700685" cy="2056043"/>
            </a:xfrm>
            <a:prstGeom prst="roundRect">
              <a:avLst/>
            </a:prstGeom>
            <a:ln>
              <a:solidFill>
                <a:srgbClr val="FFC000"/>
              </a:solidFill>
              <a:prstDash val="sysDash"/>
            </a:ln>
          </p:spPr>
          <p:style>
            <a:lnRef idx="2">
              <a:schemeClr val="accent6"/>
            </a:lnRef>
            <a:fillRef idx="1">
              <a:schemeClr val="lt1"/>
            </a:fillRef>
            <a:effectRef idx="0">
              <a:schemeClr val="accent6"/>
            </a:effectRef>
            <a:fontRef idx="minor">
              <a:schemeClr val="dk1"/>
            </a:fontRef>
          </p:style>
          <p:txBody>
            <a:bodyPr lIns="0" tIns="0" rIns="0" bIns="0" rtlCol="0" anchor="ctr"/>
            <a:lstStyle/>
            <a:p>
              <a:r>
                <a:rPr lang="en-US" sz="900" dirty="0" smtClean="0">
                  <a:solidFill>
                    <a:schemeClr val="tx1"/>
                  </a:solidFill>
                  <a:latin typeface="Verdana" panose="020B0604030504040204" pitchFamily="34" charset="0"/>
                  <a:ea typeface="Verdana" panose="020B0604030504040204" pitchFamily="34" charset="0"/>
                  <a:cs typeface="Verdana" panose="020B0604030504040204" pitchFamily="34" charset="0"/>
                </a:rPr>
                <a:t>Mental Health &amp; Behaviour Disorder - 24%</a:t>
              </a:r>
            </a:p>
            <a:p>
              <a:r>
                <a:rPr lang="en-US" sz="900" dirty="0" smtClean="0">
                  <a:solidFill>
                    <a:schemeClr val="tx1"/>
                  </a:solidFill>
                  <a:latin typeface="Verdana" panose="020B0604030504040204" pitchFamily="34" charset="0"/>
                  <a:ea typeface="Verdana" panose="020B0604030504040204" pitchFamily="34" charset="0"/>
                  <a:cs typeface="Verdana" panose="020B0604030504040204" pitchFamily="34" charset="0"/>
                </a:rPr>
                <a:t>Diabetes – 14%</a:t>
              </a:r>
            </a:p>
            <a:p>
              <a:r>
                <a:rPr lang="en-US" sz="900" dirty="0" smtClean="0">
                  <a:solidFill>
                    <a:schemeClr val="tx1"/>
                  </a:solidFill>
                  <a:latin typeface="Verdana" panose="020B0604030504040204" pitchFamily="34" charset="0"/>
                  <a:ea typeface="Verdana" panose="020B0604030504040204" pitchFamily="34" charset="0"/>
                  <a:cs typeface="Verdana" panose="020B0604030504040204" pitchFamily="34" charset="0"/>
                </a:rPr>
                <a:t>Heart/Circulatory System – 7%</a:t>
              </a:r>
            </a:p>
            <a:p>
              <a:r>
                <a:rPr lang="en-US" sz="900" dirty="0" smtClean="0">
                  <a:solidFill>
                    <a:schemeClr val="tx1"/>
                  </a:solidFill>
                  <a:latin typeface="Verdana" panose="020B0604030504040204" pitchFamily="34" charset="0"/>
                  <a:ea typeface="Verdana" panose="020B0604030504040204" pitchFamily="34" charset="0"/>
                  <a:cs typeface="Verdana" panose="020B0604030504040204" pitchFamily="34" charset="0"/>
                </a:rPr>
                <a:t>Nervous System – 18%</a:t>
              </a:r>
            </a:p>
            <a:p>
              <a:r>
                <a:rPr lang="en-US" sz="900" dirty="0" smtClean="0">
                  <a:solidFill>
                    <a:schemeClr val="tx1"/>
                  </a:solidFill>
                  <a:latin typeface="Verdana" panose="020B0604030504040204" pitchFamily="34" charset="0"/>
                  <a:ea typeface="Verdana" panose="020B0604030504040204" pitchFamily="34" charset="0"/>
                  <a:cs typeface="Verdana" panose="020B0604030504040204" pitchFamily="34" charset="0"/>
                </a:rPr>
                <a:t>Musculoskeletal System – 6.5%</a:t>
              </a:r>
            </a:p>
            <a:p>
              <a:r>
                <a:rPr lang="en-US" sz="900" dirty="0" smtClean="0">
                  <a:solidFill>
                    <a:schemeClr val="tx1"/>
                  </a:solidFill>
                  <a:latin typeface="Verdana" panose="020B0604030504040204" pitchFamily="34" charset="0"/>
                  <a:ea typeface="Verdana" panose="020B0604030504040204" pitchFamily="34" charset="0"/>
                  <a:cs typeface="Verdana" panose="020B0604030504040204" pitchFamily="34" charset="0"/>
                </a:rPr>
                <a:t>Cancer – 2%</a:t>
              </a:r>
            </a:p>
            <a:p>
              <a:r>
                <a:rPr lang="en-US" sz="900" dirty="0" smtClean="0">
                  <a:solidFill>
                    <a:schemeClr val="tx1"/>
                  </a:solidFill>
                  <a:latin typeface="Verdana" panose="020B0604030504040204" pitchFamily="34" charset="0"/>
                  <a:ea typeface="Verdana" panose="020B0604030504040204" pitchFamily="34" charset="0"/>
                  <a:cs typeface="Verdana" panose="020B0604030504040204" pitchFamily="34" charset="0"/>
                </a:rPr>
                <a:t>Respiratory System – 12%</a:t>
              </a:r>
            </a:p>
            <a:p>
              <a:r>
                <a:rPr lang="en-US" sz="900" dirty="0" smtClean="0">
                  <a:solidFill>
                    <a:schemeClr val="tx1"/>
                  </a:solidFill>
                  <a:latin typeface="Verdana" panose="020B0604030504040204" pitchFamily="34" charset="0"/>
                  <a:ea typeface="Verdana" panose="020B0604030504040204" pitchFamily="34" charset="0"/>
                  <a:cs typeface="Verdana" panose="020B0604030504040204" pitchFamily="34" charset="0"/>
                </a:rPr>
                <a:t>Digestive System – 5.5%</a:t>
              </a:r>
            </a:p>
            <a:p>
              <a:r>
                <a:rPr lang="en-US" sz="900" dirty="0" smtClean="0">
                  <a:solidFill>
                    <a:schemeClr val="tx1"/>
                  </a:solidFill>
                  <a:latin typeface="Verdana" panose="020B0604030504040204" pitchFamily="34" charset="0"/>
                  <a:ea typeface="Verdana" panose="020B0604030504040204" pitchFamily="34" charset="0"/>
                  <a:cs typeface="Verdana" panose="020B0604030504040204" pitchFamily="34" charset="0"/>
                </a:rPr>
                <a:t>Eyes &amp; Ears – 4%</a:t>
              </a:r>
            </a:p>
            <a:p>
              <a:r>
                <a:rPr lang="en-US" sz="900" dirty="0" smtClean="0">
                  <a:solidFill>
                    <a:schemeClr val="tx1"/>
                  </a:solidFill>
                  <a:latin typeface="Verdana" panose="020B0604030504040204" pitchFamily="34" charset="0"/>
                  <a:ea typeface="Verdana" panose="020B0604030504040204" pitchFamily="34" charset="0"/>
                  <a:cs typeface="Verdana" panose="020B0604030504040204" pitchFamily="34" charset="0"/>
                </a:rPr>
                <a:t>Pain Management – 3%</a:t>
              </a:r>
            </a:p>
            <a:p>
              <a:r>
                <a:rPr lang="en-US" sz="900" dirty="0" smtClean="0">
                  <a:solidFill>
                    <a:schemeClr val="tx1"/>
                  </a:solidFill>
                  <a:latin typeface="Verdana" panose="020B0604030504040204" pitchFamily="34" charset="0"/>
                  <a:ea typeface="Verdana" panose="020B0604030504040204" pitchFamily="34" charset="0"/>
                  <a:cs typeface="Verdana" panose="020B0604030504040204" pitchFamily="34" charset="0"/>
                </a:rPr>
                <a:t>Others* - 4%</a:t>
              </a:r>
            </a:p>
          </p:txBody>
        </p:sp>
      </p:grpSp>
    </p:spTree>
    <p:extLst>
      <p:ext uri="{BB962C8B-B14F-4D97-AF65-F5344CB8AC3E}">
        <p14:creationId xmlns:p14="http://schemas.microsoft.com/office/powerpoint/2010/main" val="4133800756"/>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1496</TotalTime>
  <Words>961</Words>
  <Application>Microsoft Office PowerPoint</Application>
  <PresentationFormat>Custom</PresentationFormat>
  <Paragraphs>73</Paragraphs>
  <Slides>5</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5</vt:i4>
      </vt:variant>
    </vt:vector>
  </HeadingPairs>
  <TitlesOfParts>
    <vt:vector size="10" baseType="lpstr">
      <vt:lpstr>Arial</vt:lpstr>
      <vt:lpstr>Calibri</vt:lpstr>
      <vt:lpstr>Calibri Light</vt:lpstr>
      <vt:lpstr>Verdana</vt:lpstr>
      <vt:lpstr>Office Theme</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Priyank Rangnekar</dc:creator>
  <cp:lastModifiedBy>Jayashri</cp:lastModifiedBy>
  <cp:revision>137</cp:revision>
  <dcterms:created xsi:type="dcterms:W3CDTF">2019-09-09T08:38:16Z</dcterms:created>
  <dcterms:modified xsi:type="dcterms:W3CDTF">2019-09-25T07:27:51Z</dcterms:modified>
</cp:coreProperties>
</file>