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7" r:id="rId3"/>
    <p:sldId id="258" r:id="rId4"/>
    <p:sldId id="259" r:id="rId5"/>
    <p:sldId id="260" r:id="rId6"/>
  </p:sldIdLst>
  <p:sldSz cx="7239000" cy="9525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0099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22CADA-FD53-4626-8D11-ABECE561074A}"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US"/>
        </a:p>
      </dgm:t>
    </dgm:pt>
    <dgm:pt modelId="{20987E42-9C3A-4318-9B8E-B9050D04CB92}">
      <dgm:prSet phldrT="[Text]" custT="1"/>
      <dgm:spPr/>
      <dgm:t>
        <a:bodyPr/>
        <a:lstStyle/>
        <a:p>
          <a:r>
            <a:rPr lang="en-US" sz="1400" dirty="0" smtClean="0"/>
            <a:t>Situation</a:t>
          </a:r>
          <a:endParaRPr lang="en-US" sz="1400" dirty="0"/>
        </a:p>
      </dgm:t>
    </dgm:pt>
    <dgm:pt modelId="{EB2370A5-8743-4E86-A3D3-AD113099E2B1}" type="parTrans" cxnId="{AE91587F-9763-48B7-B909-D886746594D0}">
      <dgm:prSet/>
      <dgm:spPr/>
      <dgm:t>
        <a:bodyPr/>
        <a:lstStyle/>
        <a:p>
          <a:endParaRPr lang="en-US" sz="1200"/>
        </a:p>
      </dgm:t>
    </dgm:pt>
    <dgm:pt modelId="{4970243F-E7F2-4793-9C0D-7AEFB9FA0C7B}" type="sibTrans" cxnId="{AE91587F-9763-48B7-B909-D886746594D0}">
      <dgm:prSet/>
      <dgm:spPr/>
      <dgm:t>
        <a:bodyPr/>
        <a:lstStyle/>
        <a:p>
          <a:endParaRPr lang="en-US" sz="1200"/>
        </a:p>
      </dgm:t>
    </dgm:pt>
    <dgm:pt modelId="{41C59B70-CAD4-47E7-BA31-24BD4B7C63B0}">
      <dgm:prSet phldrT="[Text]" custT="1"/>
      <dgm:spPr/>
      <dgm:t>
        <a:bodyPr/>
        <a:lstStyle/>
        <a:p>
          <a:pPr algn="just"/>
          <a:r>
            <a:rPr lang="en-US" sz="1200" dirty="0" smtClean="0"/>
            <a:t>Manufacturing process of plant stem cell products with specific applications in cosmetics and nutrition is complex</a:t>
          </a:r>
          <a:endParaRPr lang="en-US" sz="1200" dirty="0"/>
        </a:p>
      </dgm:t>
    </dgm:pt>
    <dgm:pt modelId="{2AE6C58A-3A17-4773-BEDD-A4E9A9F7CF0B}" type="parTrans" cxnId="{58B549DD-9778-4927-8111-539066B14670}">
      <dgm:prSet/>
      <dgm:spPr/>
      <dgm:t>
        <a:bodyPr/>
        <a:lstStyle/>
        <a:p>
          <a:endParaRPr lang="en-US" sz="1200"/>
        </a:p>
      </dgm:t>
    </dgm:pt>
    <dgm:pt modelId="{65D149E1-EE97-4181-A14F-94E70839D5AF}" type="sibTrans" cxnId="{58B549DD-9778-4927-8111-539066B14670}">
      <dgm:prSet/>
      <dgm:spPr/>
      <dgm:t>
        <a:bodyPr/>
        <a:lstStyle/>
        <a:p>
          <a:endParaRPr lang="en-US" sz="1200"/>
        </a:p>
      </dgm:t>
    </dgm:pt>
    <dgm:pt modelId="{0E2AED54-707E-4E33-9A58-E5A2090CD3F7}">
      <dgm:prSet phldrT="[Text]" custT="1"/>
      <dgm:spPr/>
      <dgm:t>
        <a:bodyPr/>
        <a:lstStyle/>
        <a:p>
          <a:pPr algn="just"/>
          <a:r>
            <a:rPr lang="en-US" sz="1200" dirty="0" smtClean="0"/>
            <a:t>Overall plant stem cell is a new market and expected to evolve dynamically in the coming years</a:t>
          </a:r>
          <a:endParaRPr lang="en-US" sz="1200" dirty="0"/>
        </a:p>
      </dgm:t>
    </dgm:pt>
    <dgm:pt modelId="{7068D8E6-6904-4FE2-9B4D-6627D60D76EA}" type="parTrans" cxnId="{65BBF6E5-D387-43CE-AA10-F105B1087CB7}">
      <dgm:prSet/>
      <dgm:spPr/>
      <dgm:t>
        <a:bodyPr/>
        <a:lstStyle/>
        <a:p>
          <a:endParaRPr lang="en-US" sz="1200"/>
        </a:p>
      </dgm:t>
    </dgm:pt>
    <dgm:pt modelId="{9923119A-499E-44BD-A18C-FA78F09B6AFD}" type="sibTrans" cxnId="{65BBF6E5-D387-43CE-AA10-F105B1087CB7}">
      <dgm:prSet/>
      <dgm:spPr/>
      <dgm:t>
        <a:bodyPr/>
        <a:lstStyle/>
        <a:p>
          <a:endParaRPr lang="en-US" sz="1200"/>
        </a:p>
      </dgm:t>
    </dgm:pt>
    <dgm:pt modelId="{2FB6C89A-2FFC-4E8F-A751-CC0726DB3644}">
      <dgm:prSet phldrT="[Text]" custT="1"/>
      <dgm:spPr>
        <a:solidFill>
          <a:srgbClr val="009900"/>
        </a:solidFill>
        <a:ln>
          <a:solidFill>
            <a:srgbClr val="009900"/>
          </a:solidFill>
        </a:ln>
      </dgm:spPr>
      <dgm:t>
        <a:bodyPr/>
        <a:lstStyle/>
        <a:p>
          <a:r>
            <a:rPr lang="en-US" sz="1400" dirty="0" smtClean="0"/>
            <a:t>Complication</a:t>
          </a:r>
          <a:endParaRPr lang="en-US" sz="1400" dirty="0"/>
        </a:p>
      </dgm:t>
    </dgm:pt>
    <dgm:pt modelId="{622ACCEE-7CEC-4F1F-B4CF-9B70F4EAC183}" type="parTrans" cxnId="{656B7E0F-F16A-45A2-9B9D-13ACDA1E0BD7}">
      <dgm:prSet/>
      <dgm:spPr/>
      <dgm:t>
        <a:bodyPr/>
        <a:lstStyle/>
        <a:p>
          <a:endParaRPr lang="en-US" sz="1200"/>
        </a:p>
      </dgm:t>
    </dgm:pt>
    <dgm:pt modelId="{9E0F297E-416C-48C0-AEAC-079D17146627}" type="sibTrans" cxnId="{656B7E0F-F16A-45A2-9B9D-13ACDA1E0BD7}">
      <dgm:prSet/>
      <dgm:spPr/>
      <dgm:t>
        <a:bodyPr/>
        <a:lstStyle/>
        <a:p>
          <a:endParaRPr lang="en-US" sz="1200"/>
        </a:p>
      </dgm:t>
    </dgm:pt>
    <dgm:pt modelId="{C3646DCF-55FD-4362-91AD-C9E6279BC487}">
      <dgm:prSet phldrT="[Text]" custT="1"/>
      <dgm:spPr>
        <a:ln>
          <a:solidFill>
            <a:srgbClr val="009900"/>
          </a:solidFill>
        </a:ln>
      </dgm:spPr>
      <dgm:t>
        <a:bodyPr/>
        <a:lstStyle/>
        <a:p>
          <a:pPr algn="just"/>
          <a:r>
            <a:rPr lang="en-US" sz="1200" dirty="0" smtClean="0"/>
            <a:t>Regulatory policies being in initial stage and vary country to country due to which we have covered some information related to the regulations and role of regulatory bodies in geographical segmentation of the report</a:t>
          </a:r>
          <a:endParaRPr lang="en-US" sz="1200" dirty="0"/>
        </a:p>
      </dgm:t>
    </dgm:pt>
    <dgm:pt modelId="{4987D5AD-FFA6-4245-BA6F-0D8538E06AAC}" type="parTrans" cxnId="{9A8036FB-EF6F-40AA-889D-81A4595D141E}">
      <dgm:prSet/>
      <dgm:spPr/>
      <dgm:t>
        <a:bodyPr/>
        <a:lstStyle/>
        <a:p>
          <a:endParaRPr lang="en-US" sz="1200"/>
        </a:p>
      </dgm:t>
    </dgm:pt>
    <dgm:pt modelId="{7B06E5CC-4E79-4E16-A927-C4A4C9147BB7}" type="sibTrans" cxnId="{9A8036FB-EF6F-40AA-889D-81A4595D141E}">
      <dgm:prSet/>
      <dgm:spPr/>
      <dgm:t>
        <a:bodyPr/>
        <a:lstStyle/>
        <a:p>
          <a:endParaRPr lang="en-US" sz="1200"/>
        </a:p>
      </dgm:t>
    </dgm:pt>
    <dgm:pt modelId="{853293D1-92DE-48D2-8E21-E7052E898919}">
      <dgm:prSet phldrT="[Text]" custT="1"/>
      <dgm:spPr>
        <a:ln>
          <a:solidFill>
            <a:srgbClr val="009900"/>
          </a:solidFill>
        </a:ln>
      </dgm:spPr>
      <dgm:t>
        <a:bodyPr/>
        <a:lstStyle/>
        <a:p>
          <a:pPr algn="just"/>
          <a:r>
            <a:rPr lang="en-US" sz="1200" dirty="0" smtClean="0"/>
            <a:t>Huge price difference in products and price variation from product to product &amp; country to country makes it intricate to understand the global revenue and estimating the future demand of the products</a:t>
          </a:r>
          <a:endParaRPr lang="en-US" sz="1200" dirty="0"/>
        </a:p>
      </dgm:t>
    </dgm:pt>
    <dgm:pt modelId="{1CEFA55F-A47F-4B93-A657-F24539DA7894}" type="parTrans" cxnId="{20B24D1B-066C-411C-935B-927E702A8723}">
      <dgm:prSet/>
      <dgm:spPr/>
      <dgm:t>
        <a:bodyPr/>
        <a:lstStyle/>
        <a:p>
          <a:endParaRPr lang="en-US" sz="1200"/>
        </a:p>
      </dgm:t>
    </dgm:pt>
    <dgm:pt modelId="{8E9618AE-2A2C-4A79-8933-2FBE0C142248}" type="sibTrans" cxnId="{20B24D1B-066C-411C-935B-927E702A8723}">
      <dgm:prSet/>
      <dgm:spPr/>
      <dgm:t>
        <a:bodyPr/>
        <a:lstStyle/>
        <a:p>
          <a:endParaRPr lang="en-US" sz="1200"/>
        </a:p>
      </dgm:t>
    </dgm:pt>
    <dgm:pt modelId="{144B5F27-08EC-4976-A120-27AD6BB1149A}">
      <dgm:prSet phldrT="[Text]" custT="1"/>
      <dgm:spPr>
        <a:solidFill>
          <a:srgbClr val="00CC99"/>
        </a:solidFill>
      </dgm:spPr>
      <dgm:t>
        <a:bodyPr/>
        <a:lstStyle/>
        <a:p>
          <a:r>
            <a:rPr lang="en-US" sz="1400" dirty="0" smtClean="0"/>
            <a:t>Question</a:t>
          </a:r>
          <a:endParaRPr lang="en-US" sz="1400" dirty="0"/>
        </a:p>
      </dgm:t>
    </dgm:pt>
    <dgm:pt modelId="{1126949E-ED36-4C23-9027-D106888DCE09}" type="parTrans" cxnId="{CF4B147C-BF0C-4968-923F-8EB6BEA9EDB6}">
      <dgm:prSet/>
      <dgm:spPr/>
      <dgm:t>
        <a:bodyPr/>
        <a:lstStyle/>
        <a:p>
          <a:endParaRPr lang="en-US" sz="1200"/>
        </a:p>
      </dgm:t>
    </dgm:pt>
    <dgm:pt modelId="{C7F72577-8868-42E9-891D-7E7F332EB2D9}" type="sibTrans" cxnId="{CF4B147C-BF0C-4968-923F-8EB6BEA9EDB6}">
      <dgm:prSet/>
      <dgm:spPr/>
      <dgm:t>
        <a:bodyPr/>
        <a:lstStyle/>
        <a:p>
          <a:endParaRPr lang="en-US" sz="1200"/>
        </a:p>
      </dgm:t>
    </dgm:pt>
    <dgm:pt modelId="{BCBE2520-E88B-4C47-A189-D55E325C948C}">
      <dgm:prSet phldrT="[Text]" custT="1"/>
      <dgm:spPr>
        <a:ln>
          <a:solidFill>
            <a:srgbClr val="00CC99"/>
          </a:solidFill>
        </a:ln>
      </dgm:spPr>
      <dgm:t>
        <a:bodyPr/>
        <a:lstStyle/>
        <a:p>
          <a:pPr algn="just"/>
          <a:r>
            <a:rPr lang="en-US" sz="1200" dirty="0" smtClean="0"/>
            <a:t>What are there updated sales figures of marketed plant stem cell products for </a:t>
          </a:r>
          <a:r>
            <a:rPr lang="en-US" sz="1200" dirty="0" smtClean="0">
              <a:solidFill>
                <a:schemeClr val="tx1"/>
              </a:solidFill>
            </a:rPr>
            <a:t>applications in cosmetics &amp; nutrition?</a:t>
          </a:r>
          <a:endParaRPr lang="en-US" sz="1200" dirty="0">
            <a:solidFill>
              <a:schemeClr val="tx1"/>
            </a:solidFill>
          </a:endParaRPr>
        </a:p>
      </dgm:t>
    </dgm:pt>
    <dgm:pt modelId="{BCED8BDC-F2D9-4D73-877F-18C2A1E5ACB0}" type="parTrans" cxnId="{CF435CC2-C972-42AB-8A50-48CED31E762E}">
      <dgm:prSet/>
      <dgm:spPr/>
      <dgm:t>
        <a:bodyPr/>
        <a:lstStyle/>
        <a:p>
          <a:endParaRPr lang="en-US" sz="1200"/>
        </a:p>
      </dgm:t>
    </dgm:pt>
    <dgm:pt modelId="{55AD5089-302B-43A8-AADE-62A3282E74DE}" type="sibTrans" cxnId="{CF435CC2-C972-42AB-8A50-48CED31E762E}">
      <dgm:prSet/>
      <dgm:spPr/>
      <dgm:t>
        <a:bodyPr/>
        <a:lstStyle/>
        <a:p>
          <a:endParaRPr lang="en-US" sz="1200"/>
        </a:p>
      </dgm:t>
    </dgm:pt>
    <dgm:pt modelId="{369E6770-7D3A-4CD5-850F-FB6F529411AF}">
      <dgm:prSet phldrT="[Text]" custT="1"/>
      <dgm:spPr>
        <a:ln>
          <a:solidFill>
            <a:srgbClr val="00CC99"/>
          </a:solidFill>
        </a:ln>
      </dgm:spPr>
      <dgm:t>
        <a:bodyPr/>
        <a:lstStyle/>
        <a:p>
          <a:pPr algn="just"/>
          <a:r>
            <a:rPr lang="en-US" sz="1200" dirty="0" smtClean="0">
              <a:solidFill>
                <a:schemeClr val="tx1"/>
              </a:solidFill>
            </a:rPr>
            <a:t>Which are the upcoming products in market and how is the product pipeline?</a:t>
          </a:r>
          <a:endParaRPr lang="en-US" sz="1200" dirty="0">
            <a:solidFill>
              <a:schemeClr val="tx1"/>
            </a:solidFill>
          </a:endParaRPr>
        </a:p>
      </dgm:t>
    </dgm:pt>
    <dgm:pt modelId="{57905B9D-626D-472C-9627-266035170F66}" type="parTrans" cxnId="{5855817B-D6C5-4D13-8952-1A87BAD768E8}">
      <dgm:prSet/>
      <dgm:spPr/>
      <dgm:t>
        <a:bodyPr/>
        <a:lstStyle/>
        <a:p>
          <a:endParaRPr lang="en-US" sz="1200"/>
        </a:p>
      </dgm:t>
    </dgm:pt>
    <dgm:pt modelId="{3C84F1E5-48DC-4FBA-847D-67A96227B9DB}" type="sibTrans" cxnId="{5855817B-D6C5-4D13-8952-1A87BAD768E8}">
      <dgm:prSet/>
      <dgm:spPr/>
      <dgm:t>
        <a:bodyPr/>
        <a:lstStyle/>
        <a:p>
          <a:endParaRPr lang="en-US" sz="1200"/>
        </a:p>
      </dgm:t>
    </dgm:pt>
    <dgm:pt modelId="{8ED24738-DA65-48E0-BEE9-111729850AFE}">
      <dgm:prSet phldrT="[Text]" custT="1"/>
      <dgm:spPr>
        <a:ln>
          <a:solidFill>
            <a:srgbClr val="00CC99"/>
          </a:solidFill>
        </a:ln>
      </dgm:spPr>
      <dgm:t>
        <a:bodyPr/>
        <a:lstStyle/>
        <a:p>
          <a:pPr algn="just"/>
          <a:r>
            <a:rPr lang="en-US" sz="1200" dirty="0" smtClean="0"/>
            <a:t>What is the competitive landscape of the key market players operating in this market?</a:t>
          </a:r>
          <a:endParaRPr lang="en-US" sz="1200" dirty="0"/>
        </a:p>
      </dgm:t>
    </dgm:pt>
    <dgm:pt modelId="{325A185C-D0B2-45B8-9EE4-B78FDFD47488}" type="parTrans" cxnId="{E4295BCF-DAC1-43E3-905E-20C93AD1C116}">
      <dgm:prSet/>
      <dgm:spPr/>
      <dgm:t>
        <a:bodyPr/>
        <a:lstStyle/>
        <a:p>
          <a:endParaRPr lang="en-US" sz="1200"/>
        </a:p>
      </dgm:t>
    </dgm:pt>
    <dgm:pt modelId="{AD4A4E88-F4FB-40BF-941B-28B9D4223417}" type="sibTrans" cxnId="{E4295BCF-DAC1-43E3-905E-20C93AD1C116}">
      <dgm:prSet/>
      <dgm:spPr/>
      <dgm:t>
        <a:bodyPr/>
        <a:lstStyle/>
        <a:p>
          <a:endParaRPr lang="en-US" sz="1200"/>
        </a:p>
      </dgm:t>
    </dgm:pt>
    <dgm:pt modelId="{4566BE07-5271-47F0-AAA6-88DA429AD210}">
      <dgm:prSet phldrT="[Text]" custT="1"/>
      <dgm:spPr>
        <a:ln>
          <a:solidFill>
            <a:srgbClr val="00CC99"/>
          </a:solidFill>
        </a:ln>
      </dgm:spPr>
      <dgm:t>
        <a:bodyPr/>
        <a:lstStyle/>
        <a:p>
          <a:pPr algn="just"/>
          <a:r>
            <a:rPr lang="en-US" sz="1200" dirty="0" smtClean="0"/>
            <a:t>Which are the top 10 plant stem cell-based products present in cosmetics &amp; nutrition applications?</a:t>
          </a:r>
          <a:endParaRPr lang="en-US" sz="1200" dirty="0"/>
        </a:p>
      </dgm:t>
    </dgm:pt>
    <dgm:pt modelId="{E48AAC20-7CEC-41A3-93DA-2B993061F76F}" type="parTrans" cxnId="{F84FF6FA-579A-40A6-91BB-BF2BC7112328}">
      <dgm:prSet/>
      <dgm:spPr/>
      <dgm:t>
        <a:bodyPr/>
        <a:lstStyle/>
        <a:p>
          <a:endParaRPr lang="en-US" sz="1200"/>
        </a:p>
      </dgm:t>
    </dgm:pt>
    <dgm:pt modelId="{58DE13FA-02D9-444D-B96D-444DBE946E0F}" type="sibTrans" cxnId="{F84FF6FA-579A-40A6-91BB-BF2BC7112328}">
      <dgm:prSet/>
      <dgm:spPr/>
      <dgm:t>
        <a:bodyPr/>
        <a:lstStyle/>
        <a:p>
          <a:endParaRPr lang="en-US" sz="1200"/>
        </a:p>
      </dgm:t>
    </dgm:pt>
    <dgm:pt modelId="{E11A8249-6C92-409F-A439-7DA86C0C1B8D}">
      <dgm:prSet phldrT="[Text]" custT="1"/>
      <dgm:spPr>
        <a:solidFill>
          <a:srgbClr val="00B0F0"/>
        </a:solidFill>
        <a:ln>
          <a:solidFill>
            <a:srgbClr val="00B0F0"/>
          </a:solidFill>
        </a:ln>
      </dgm:spPr>
      <dgm:t>
        <a:bodyPr/>
        <a:lstStyle/>
        <a:p>
          <a:r>
            <a:rPr lang="en-US" sz="1400" dirty="0" smtClean="0"/>
            <a:t>Solution</a:t>
          </a:r>
          <a:endParaRPr lang="en-US" sz="1400" dirty="0"/>
        </a:p>
      </dgm:t>
    </dgm:pt>
    <dgm:pt modelId="{5916786A-054D-41D8-AA46-3C77FC74D8AC}" type="parTrans" cxnId="{EC712EEC-BC81-4BC4-AF91-422B0BDDC733}">
      <dgm:prSet/>
      <dgm:spPr/>
      <dgm:t>
        <a:bodyPr/>
        <a:lstStyle/>
        <a:p>
          <a:endParaRPr lang="en-US"/>
        </a:p>
      </dgm:t>
    </dgm:pt>
    <dgm:pt modelId="{D3231F2B-3238-48FC-B75D-32E6F9B1A48B}" type="sibTrans" cxnId="{EC712EEC-BC81-4BC4-AF91-422B0BDDC733}">
      <dgm:prSet/>
      <dgm:spPr/>
      <dgm:t>
        <a:bodyPr/>
        <a:lstStyle/>
        <a:p>
          <a:endParaRPr lang="en-US"/>
        </a:p>
      </dgm:t>
    </dgm:pt>
    <dgm:pt modelId="{B7A0726B-C018-4532-9269-91889874630B}">
      <dgm:prSet phldrT="[Text]" custT="1"/>
      <dgm:spPr>
        <a:ln>
          <a:solidFill>
            <a:srgbClr val="00B0F0"/>
          </a:solidFill>
        </a:ln>
      </dgm:spPr>
      <dgm:t>
        <a:bodyPr/>
        <a:lstStyle/>
        <a:p>
          <a:pPr algn="just"/>
          <a:r>
            <a:rPr lang="en-US" sz="1200" dirty="0" smtClean="0"/>
            <a:t>The plant stem cell product prices were extracted through available databases from major countries/regions across the globe to arrive at average price for global market.</a:t>
          </a:r>
          <a:endParaRPr lang="en-US" sz="1200" dirty="0"/>
        </a:p>
      </dgm:t>
    </dgm:pt>
    <dgm:pt modelId="{491EF2C4-322E-4774-BD00-8586A26C2A52}" type="parTrans" cxnId="{0CBFA195-6AB2-4AE8-82DB-7829B8851373}">
      <dgm:prSet/>
      <dgm:spPr/>
      <dgm:t>
        <a:bodyPr/>
        <a:lstStyle/>
        <a:p>
          <a:endParaRPr lang="en-US"/>
        </a:p>
      </dgm:t>
    </dgm:pt>
    <dgm:pt modelId="{217E40F2-4AE6-4D68-B4F0-6BA03677B224}" type="sibTrans" cxnId="{0CBFA195-6AB2-4AE8-82DB-7829B8851373}">
      <dgm:prSet/>
      <dgm:spPr/>
      <dgm:t>
        <a:bodyPr/>
        <a:lstStyle/>
        <a:p>
          <a:endParaRPr lang="en-US"/>
        </a:p>
      </dgm:t>
    </dgm:pt>
    <dgm:pt modelId="{178CB7F8-3DEA-4659-AAA7-E7AF0B3393C8}">
      <dgm:prSet phldrT="[Text]" custT="1"/>
      <dgm:spPr/>
      <dgm:t>
        <a:bodyPr/>
        <a:lstStyle/>
        <a:p>
          <a:pPr algn="just"/>
          <a:r>
            <a:rPr lang="en-US" sz="1200" dirty="0" smtClean="0"/>
            <a:t>Constantly changing  market dynamics due to promising products under pipeline</a:t>
          </a:r>
          <a:endParaRPr lang="en-US" sz="1200" dirty="0"/>
        </a:p>
      </dgm:t>
    </dgm:pt>
    <dgm:pt modelId="{D584CB33-EC71-4C1B-A683-FD98715ACD38}" type="parTrans" cxnId="{4CD936A2-D4DB-4504-BAFE-AA5083DB2209}">
      <dgm:prSet/>
      <dgm:spPr/>
      <dgm:t>
        <a:bodyPr/>
        <a:lstStyle/>
        <a:p>
          <a:endParaRPr lang="en-US"/>
        </a:p>
      </dgm:t>
    </dgm:pt>
    <dgm:pt modelId="{60AA27F3-CDFD-467D-8600-D7FA9A93992E}" type="sibTrans" cxnId="{4CD936A2-D4DB-4504-BAFE-AA5083DB2209}">
      <dgm:prSet/>
      <dgm:spPr/>
      <dgm:t>
        <a:bodyPr/>
        <a:lstStyle/>
        <a:p>
          <a:endParaRPr lang="en-US"/>
        </a:p>
      </dgm:t>
    </dgm:pt>
    <dgm:pt modelId="{40C8D246-4AAD-4C07-A201-54B8541034E0}">
      <dgm:prSet phldrT="[Text]" custT="1"/>
      <dgm:spPr>
        <a:ln>
          <a:solidFill>
            <a:srgbClr val="00B0F0"/>
          </a:solidFill>
        </a:ln>
      </dgm:spPr>
      <dgm:t>
        <a:bodyPr/>
        <a:lstStyle/>
        <a:p>
          <a:pPr algn="just"/>
          <a:r>
            <a:rPr lang="en-US" sz="1200" dirty="0" smtClean="0"/>
            <a:t>The extensive secondary research carried out in the first phase is complemented by extensive primary research to validate data and analysis related to company’s financial and technical information </a:t>
          </a:r>
          <a:endParaRPr lang="en-US" sz="1200" dirty="0"/>
        </a:p>
      </dgm:t>
    </dgm:pt>
    <dgm:pt modelId="{C121D196-70B7-46B1-9EB2-84A66566773D}" type="parTrans" cxnId="{771492E4-482F-40DC-B77D-8F69B6BAE3C6}">
      <dgm:prSet/>
      <dgm:spPr/>
      <dgm:t>
        <a:bodyPr/>
        <a:lstStyle/>
        <a:p>
          <a:endParaRPr lang="en-US"/>
        </a:p>
      </dgm:t>
    </dgm:pt>
    <dgm:pt modelId="{5F1A32AB-3D53-49C6-A125-B8FCCC5345EE}" type="sibTrans" cxnId="{771492E4-482F-40DC-B77D-8F69B6BAE3C6}">
      <dgm:prSet/>
      <dgm:spPr/>
      <dgm:t>
        <a:bodyPr/>
        <a:lstStyle/>
        <a:p>
          <a:endParaRPr lang="en-US"/>
        </a:p>
      </dgm:t>
    </dgm:pt>
    <dgm:pt modelId="{DE3BAFC8-606F-4176-BCB4-9A34E4B86011}">
      <dgm:prSet phldrT="[Text]" custT="1"/>
      <dgm:spPr>
        <a:ln>
          <a:solidFill>
            <a:srgbClr val="00B0F0"/>
          </a:solidFill>
        </a:ln>
      </dgm:spPr>
      <dgm:t>
        <a:bodyPr/>
        <a:lstStyle/>
        <a:p>
          <a:pPr algn="just"/>
          <a:r>
            <a:rPr lang="en-US" sz="1200" dirty="0" smtClean="0"/>
            <a:t>Top 10 products were shortlisted on the basis of demand, sales, and product penetration. This data was extracted from secondary and primary research.</a:t>
          </a:r>
          <a:endParaRPr lang="en-US" sz="1200" dirty="0"/>
        </a:p>
      </dgm:t>
    </dgm:pt>
    <dgm:pt modelId="{554DF934-A680-4860-B47F-3E39BA963246}" type="parTrans" cxnId="{F1895664-C3BA-437C-AD30-8EF75FAAD37B}">
      <dgm:prSet/>
      <dgm:spPr/>
      <dgm:t>
        <a:bodyPr/>
        <a:lstStyle/>
        <a:p>
          <a:endParaRPr lang="en-US"/>
        </a:p>
      </dgm:t>
    </dgm:pt>
    <dgm:pt modelId="{910E89F0-5C71-49CB-B0CF-E337D35058A7}" type="sibTrans" cxnId="{F1895664-C3BA-437C-AD30-8EF75FAAD37B}">
      <dgm:prSet/>
      <dgm:spPr/>
      <dgm:t>
        <a:bodyPr/>
        <a:lstStyle/>
        <a:p>
          <a:endParaRPr lang="en-US"/>
        </a:p>
      </dgm:t>
    </dgm:pt>
    <dgm:pt modelId="{2ED7CD10-039E-4AD3-9AAF-03B23F36A58D}">
      <dgm:prSet phldrT="[Text]" custT="1"/>
      <dgm:spPr/>
      <dgm:t>
        <a:bodyPr/>
        <a:lstStyle/>
        <a:p>
          <a:pPr algn="just"/>
          <a:r>
            <a:rPr lang="en-US" sz="1200" dirty="0" smtClean="0"/>
            <a:t>Regulatory landscape is in its initial state and is expected to evolve over the years</a:t>
          </a:r>
          <a:endParaRPr lang="en-US" sz="1200" dirty="0"/>
        </a:p>
      </dgm:t>
    </dgm:pt>
    <dgm:pt modelId="{25A95521-BA8C-4B16-ABF7-31C4A71B09CD}" type="parTrans" cxnId="{BAEBE225-C5E6-4D11-BB3E-6B505272F457}">
      <dgm:prSet/>
      <dgm:spPr/>
      <dgm:t>
        <a:bodyPr/>
        <a:lstStyle/>
        <a:p>
          <a:endParaRPr lang="en-US"/>
        </a:p>
      </dgm:t>
    </dgm:pt>
    <dgm:pt modelId="{1DC47E31-CC07-445C-AF67-722A7228608A}" type="sibTrans" cxnId="{BAEBE225-C5E6-4D11-BB3E-6B505272F457}">
      <dgm:prSet/>
      <dgm:spPr/>
      <dgm:t>
        <a:bodyPr/>
        <a:lstStyle/>
        <a:p>
          <a:endParaRPr lang="en-US"/>
        </a:p>
      </dgm:t>
    </dgm:pt>
    <dgm:pt modelId="{EB68FAB1-43C1-425A-AB18-167EF73C1280}">
      <dgm:prSet phldrT="[Text]" custT="1"/>
      <dgm:spPr>
        <a:ln>
          <a:solidFill>
            <a:srgbClr val="00B0F0"/>
          </a:solidFill>
        </a:ln>
      </dgm:spPr>
      <dgm:t>
        <a:bodyPr/>
        <a:lstStyle/>
        <a:p>
          <a:pPr algn="just"/>
          <a:r>
            <a:rPr lang="en-US" sz="1200" dirty="0" smtClean="0"/>
            <a:t>Pipeline analysis was carried out with an extensive secondary research to understand the range of products expected to enter the market </a:t>
          </a:r>
          <a:endParaRPr lang="en-US" sz="1200" dirty="0"/>
        </a:p>
      </dgm:t>
    </dgm:pt>
    <dgm:pt modelId="{1543DCBE-C5DE-4981-9458-D42972395CD1}" type="parTrans" cxnId="{B1FF9EF4-FA35-4C76-9189-8BF93007B769}">
      <dgm:prSet/>
      <dgm:spPr/>
      <dgm:t>
        <a:bodyPr/>
        <a:lstStyle/>
        <a:p>
          <a:endParaRPr lang="en-US"/>
        </a:p>
      </dgm:t>
    </dgm:pt>
    <dgm:pt modelId="{2DF7E7AE-729F-48BC-AA28-33B11DD045C7}" type="sibTrans" cxnId="{B1FF9EF4-FA35-4C76-9189-8BF93007B769}">
      <dgm:prSet/>
      <dgm:spPr/>
      <dgm:t>
        <a:bodyPr/>
        <a:lstStyle/>
        <a:p>
          <a:endParaRPr lang="en-US"/>
        </a:p>
      </dgm:t>
    </dgm:pt>
    <dgm:pt modelId="{7F7809A3-B320-40A3-9A74-8D23481FC4E4}" type="pres">
      <dgm:prSet presAssocID="{E922CADA-FD53-4626-8D11-ABECE561074A}" presName="linearFlow" presStyleCnt="0">
        <dgm:presLayoutVars>
          <dgm:dir/>
          <dgm:animLvl val="lvl"/>
          <dgm:resizeHandles val="exact"/>
        </dgm:presLayoutVars>
      </dgm:prSet>
      <dgm:spPr/>
      <dgm:t>
        <a:bodyPr/>
        <a:lstStyle/>
        <a:p>
          <a:endParaRPr lang="en-US"/>
        </a:p>
      </dgm:t>
    </dgm:pt>
    <dgm:pt modelId="{8D484ECF-3E1E-4A0E-8FE2-D21DA2850C0C}" type="pres">
      <dgm:prSet presAssocID="{20987E42-9C3A-4318-9B8E-B9050D04CB92}" presName="composite" presStyleCnt="0"/>
      <dgm:spPr/>
      <dgm:t>
        <a:bodyPr/>
        <a:lstStyle/>
        <a:p>
          <a:endParaRPr lang="en-US"/>
        </a:p>
      </dgm:t>
    </dgm:pt>
    <dgm:pt modelId="{E3E1CDE5-5711-4429-BEE1-B5970818E81B}" type="pres">
      <dgm:prSet presAssocID="{20987E42-9C3A-4318-9B8E-B9050D04CB92}" presName="parentText" presStyleLbl="alignNode1" presStyleIdx="0" presStyleCnt="4" custLinFactNeighborY="-10711">
        <dgm:presLayoutVars>
          <dgm:chMax val="1"/>
          <dgm:bulletEnabled val="1"/>
        </dgm:presLayoutVars>
      </dgm:prSet>
      <dgm:spPr/>
      <dgm:t>
        <a:bodyPr/>
        <a:lstStyle/>
        <a:p>
          <a:endParaRPr lang="en-US"/>
        </a:p>
      </dgm:t>
    </dgm:pt>
    <dgm:pt modelId="{6E380823-1665-4D7F-89B2-56EE04E36F8F}" type="pres">
      <dgm:prSet presAssocID="{20987E42-9C3A-4318-9B8E-B9050D04CB92}" presName="descendantText" presStyleLbl="alignAcc1" presStyleIdx="0" presStyleCnt="4" custScaleY="131783" custLinFactNeighborY="-1978">
        <dgm:presLayoutVars>
          <dgm:bulletEnabled val="1"/>
        </dgm:presLayoutVars>
      </dgm:prSet>
      <dgm:spPr/>
      <dgm:t>
        <a:bodyPr/>
        <a:lstStyle/>
        <a:p>
          <a:endParaRPr lang="en-US"/>
        </a:p>
      </dgm:t>
    </dgm:pt>
    <dgm:pt modelId="{14648C56-21A7-474B-8FA2-033BB97C3584}" type="pres">
      <dgm:prSet presAssocID="{4970243F-E7F2-4793-9C0D-7AEFB9FA0C7B}" presName="sp" presStyleCnt="0"/>
      <dgm:spPr/>
      <dgm:t>
        <a:bodyPr/>
        <a:lstStyle/>
        <a:p>
          <a:endParaRPr lang="en-US"/>
        </a:p>
      </dgm:t>
    </dgm:pt>
    <dgm:pt modelId="{074D882F-92D4-43EC-B616-7064CF0FFD0A}" type="pres">
      <dgm:prSet presAssocID="{2FB6C89A-2FFC-4E8F-A751-CC0726DB3644}" presName="composite" presStyleCnt="0"/>
      <dgm:spPr/>
      <dgm:t>
        <a:bodyPr/>
        <a:lstStyle/>
        <a:p>
          <a:endParaRPr lang="en-US"/>
        </a:p>
      </dgm:t>
    </dgm:pt>
    <dgm:pt modelId="{7DA85B2B-191C-4021-8C86-4E92C9CAC1AB}" type="pres">
      <dgm:prSet presAssocID="{2FB6C89A-2FFC-4E8F-A751-CC0726DB3644}" presName="parentText" presStyleLbl="alignNode1" presStyleIdx="1" presStyleCnt="4" custLinFactNeighborX="0" custLinFactNeighborY="-7983">
        <dgm:presLayoutVars>
          <dgm:chMax val="1"/>
          <dgm:bulletEnabled val="1"/>
        </dgm:presLayoutVars>
      </dgm:prSet>
      <dgm:spPr/>
      <dgm:t>
        <a:bodyPr/>
        <a:lstStyle/>
        <a:p>
          <a:endParaRPr lang="en-US"/>
        </a:p>
      </dgm:t>
    </dgm:pt>
    <dgm:pt modelId="{71F147F9-2189-4622-8C51-D1B24005D5A7}" type="pres">
      <dgm:prSet presAssocID="{2FB6C89A-2FFC-4E8F-A751-CC0726DB3644}" presName="descendantText" presStyleLbl="alignAcc1" presStyleIdx="1" presStyleCnt="4" custScaleY="132539" custLinFactNeighborY="-1992">
        <dgm:presLayoutVars>
          <dgm:bulletEnabled val="1"/>
        </dgm:presLayoutVars>
      </dgm:prSet>
      <dgm:spPr/>
      <dgm:t>
        <a:bodyPr/>
        <a:lstStyle/>
        <a:p>
          <a:endParaRPr lang="en-US"/>
        </a:p>
      </dgm:t>
    </dgm:pt>
    <dgm:pt modelId="{99EC38FC-4A4E-4BF4-8192-C3AAB8D7F591}" type="pres">
      <dgm:prSet presAssocID="{9E0F297E-416C-48C0-AEAC-079D17146627}" presName="sp" presStyleCnt="0"/>
      <dgm:spPr/>
      <dgm:t>
        <a:bodyPr/>
        <a:lstStyle/>
        <a:p>
          <a:endParaRPr lang="en-US"/>
        </a:p>
      </dgm:t>
    </dgm:pt>
    <dgm:pt modelId="{C089E289-A7C5-4E50-BCE7-6053A618A46B}" type="pres">
      <dgm:prSet presAssocID="{144B5F27-08EC-4976-A120-27AD6BB1149A}" presName="composite" presStyleCnt="0"/>
      <dgm:spPr/>
      <dgm:t>
        <a:bodyPr/>
        <a:lstStyle/>
        <a:p>
          <a:endParaRPr lang="en-US"/>
        </a:p>
      </dgm:t>
    </dgm:pt>
    <dgm:pt modelId="{5A4705C7-C05F-4279-B0CB-2F1B385450AF}" type="pres">
      <dgm:prSet presAssocID="{144B5F27-08EC-4976-A120-27AD6BB1149A}" presName="parentText" presStyleLbl="alignNode1" presStyleIdx="2" presStyleCnt="4" custLinFactNeighborX="0" custLinFactNeighborY="-9521">
        <dgm:presLayoutVars>
          <dgm:chMax val="1"/>
          <dgm:bulletEnabled val="1"/>
        </dgm:presLayoutVars>
      </dgm:prSet>
      <dgm:spPr/>
      <dgm:t>
        <a:bodyPr/>
        <a:lstStyle/>
        <a:p>
          <a:endParaRPr lang="en-US"/>
        </a:p>
      </dgm:t>
    </dgm:pt>
    <dgm:pt modelId="{1C3A42E5-056B-4A5B-9890-97FDD2ECE3D7}" type="pres">
      <dgm:prSet presAssocID="{144B5F27-08EC-4976-A120-27AD6BB1149A}" presName="descendantText" presStyleLbl="alignAcc1" presStyleIdx="2" presStyleCnt="4" custScaleY="149438" custLinFactNeighborX="239" custLinFactNeighborY="3175">
        <dgm:presLayoutVars>
          <dgm:bulletEnabled val="1"/>
        </dgm:presLayoutVars>
      </dgm:prSet>
      <dgm:spPr/>
      <dgm:t>
        <a:bodyPr/>
        <a:lstStyle/>
        <a:p>
          <a:endParaRPr lang="en-US"/>
        </a:p>
      </dgm:t>
    </dgm:pt>
    <dgm:pt modelId="{BB44170C-4E93-4F4A-8502-2604219D93E5}" type="pres">
      <dgm:prSet presAssocID="{C7F72577-8868-42E9-891D-7E7F332EB2D9}" presName="sp" presStyleCnt="0"/>
      <dgm:spPr/>
      <dgm:t>
        <a:bodyPr/>
        <a:lstStyle/>
        <a:p>
          <a:endParaRPr lang="en-US"/>
        </a:p>
      </dgm:t>
    </dgm:pt>
    <dgm:pt modelId="{58056399-4D76-4066-9BAE-387030DD8CC0}" type="pres">
      <dgm:prSet presAssocID="{E11A8249-6C92-409F-A439-7DA86C0C1B8D}" presName="composite" presStyleCnt="0"/>
      <dgm:spPr/>
      <dgm:t>
        <a:bodyPr/>
        <a:lstStyle/>
        <a:p>
          <a:endParaRPr lang="en-US"/>
        </a:p>
      </dgm:t>
    </dgm:pt>
    <dgm:pt modelId="{C69C5010-442A-48A9-A926-6395EFE6F012}" type="pres">
      <dgm:prSet presAssocID="{E11A8249-6C92-409F-A439-7DA86C0C1B8D}" presName="parentText" presStyleLbl="alignNode1" presStyleIdx="3" presStyleCnt="4" custLinFactNeighborX="0" custLinFactNeighborY="-18430">
        <dgm:presLayoutVars>
          <dgm:chMax val="1"/>
          <dgm:bulletEnabled val="1"/>
        </dgm:presLayoutVars>
      </dgm:prSet>
      <dgm:spPr/>
      <dgm:t>
        <a:bodyPr/>
        <a:lstStyle/>
        <a:p>
          <a:endParaRPr lang="en-US"/>
        </a:p>
      </dgm:t>
    </dgm:pt>
    <dgm:pt modelId="{114C3022-E73A-4100-9D85-FAB93A4CDC30}" type="pres">
      <dgm:prSet presAssocID="{E11A8249-6C92-409F-A439-7DA86C0C1B8D}" presName="descendantText" presStyleLbl="alignAcc1" presStyleIdx="3" presStyleCnt="4" custScaleY="170024" custLinFactNeighborY="12559">
        <dgm:presLayoutVars>
          <dgm:bulletEnabled val="1"/>
        </dgm:presLayoutVars>
      </dgm:prSet>
      <dgm:spPr/>
      <dgm:t>
        <a:bodyPr/>
        <a:lstStyle/>
        <a:p>
          <a:endParaRPr lang="en-US"/>
        </a:p>
      </dgm:t>
    </dgm:pt>
  </dgm:ptLst>
  <dgm:cxnLst>
    <dgm:cxn modelId="{E4295BCF-DAC1-43E3-905E-20C93AD1C116}" srcId="{144B5F27-08EC-4976-A120-27AD6BB1149A}" destId="{8ED24738-DA65-48E0-BEE9-111729850AFE}" srcOrd="2" destOrd="0" parTransId="{325A185C-D0B2-45B8-9EE4-B78FDFD47488}" sibTransId="{AD4A4E88-F4FB-40BF-941B-28B9D4223417}"/>
    <dgm:cxn modelId="{CF4B147C-BF0C-4968-923F-8EB6BEA9EDB6}" srcId="{E922CADA-FD53-4626-8D11-ABECE561074A}" destId="{144B5F27-08EC-4976-A120-27AD6BB1149A}" srcOrd="2" destOrd="0" parTransId="{1126949E-ED36-4C23-9027-D106888DCE09}" sibTransId="{C7F72577-8868-42E9-891D-7E7F332EB2D9}"/>
    <dgm:cxn modelId="{3CD5C111-8709-462A-A609-B2849D1F41C2}" type="presOf" srcId="{178CB7F8-3DEA-4659-AAA7-E7AF0B3393C8}" destId="{6E380823-1665-4D7F-89B2-56EE04E36F8F}" srcOrd="0" destOrd="2" presId="urn:microsoft.com/office/officeart/2005/8/layout/chevron2"/>
    <dgm:cxn modelId="{F1895664-C3BA-437C-AD30-8EF75FAAD37B}" srcId="{E11A8249-6C92-409F-A439-7DA86C0C1B8D}" destId="{DE3BAFC8-606F-4176-BCB4-9A34E4B86011}" srcOrd="3" destOrd="0" parTransId="{554DF934-A680-4860-B47F-3E39BA963246}" sibTransId="{910E89F0-5C71-49CB-B0CF-E337D35058A7}"/>
    <dgm:cxn modelId="{1B713A56-5E92-4C37-ABFA-9933BDB5BFA9}" type="presOf" srcId="{8ED24738-DA65-48E0-BEE9-111729850AFE}" destId="{1C3A42E5-056B-4A5B-9890-97FDD2ECE3D7}" srcOrd="0" destOrd="2" presId="urn:microsoft.com/office/officeart/2005/8/layout/chevron2"/>
    <dgm:cxn modelId="{4CD936A2-D4DB-4504-BAFE-AA5083DB2209}" srcId="{20987E42-9C3A-4318-9B8E-B9050D04CB92}" destId="{178CB7F8-3DEA-4659-AAA7-E7AF0B3393C8}" srcOrd="2" destOrd="0" parTransId="{D584CB33-EC71-4C1B-A683-FD98715ACD38}" sibTransId="{60AA27F3-CDFD-467D-8600-D7FA9A93992E}"/>
    <dgm:cxn modelId="{9758911A-157C-4BBC-9950-55F29B11993D}" type="presOf" srcId="{369E6770-7D3A-4CD5-850F-FB6F529411AF}" destId="{1C3A42E5-056B-4A5B-9890-97FDD2ECE3D7}" srcOrd="0" destOrd="1" presId="urn:microsoft.com/office/officeart/2005/8/layout/chevron2"/>
    <dgm:cxn modelId="{BAEBE225-C5E6-4D11-BB3E-6B505272F457}" srcId="{20987E42-9C3A-4318-9B8E-B9050D04CB92}" destId="{2ED7CD10-039E-4AD3-9AAF-03B23F36A58D}" srcOrd="3" destOrd="0" parTransId="{25A95521-BA8C-4B16-ABF7-31C4A71B09CD}" sibTransId="{1DC47E31-CC07-445C-AF67-722A7228608A}"/>
    <dgm:cxn modelId="{C438DFC4-B7B7-41B5-8811-11F73C7A084B}" type="presOf" srcId="{4566BE07-5271-47F0-AAA6-88DA429AD210}" destId="{1C3A42E5-056B-4A5B-9890-97FDD2ECE3D7}" srcOrd="0" destOrd="3" presId="urn:microsoft.com/office/officeart/2005/8/layout/chevron2"/>
    <dgm:cxn modelId="{C019E6DD-F3DD-4C91-B618-44230BF3AA02}" type="presOf" srcId="{2FB6C89A-2FFC-4E8F-A751-CC0726DB3644}" destId="{7DA85B2B-191C-4021-8C86-4E92C9CAC1AB}" srcOrd="0" destOrd="0" presId="urn:microsoft.com/office/officeart/2005/8/layout/chevron2"/>
    <dgm:cxn modelId="{8F68B215-AE76-479C-BB58-A22F006707AE}" type="presOf" srcId="{2ED7CD10-039E-4AD3-9AAF-03B23F36A58D}" destId="{6E380823-1665-4D7F-89B2-56EE04E36F8F}" srcOrd="0" destOrd="3" presId="urn:microsoft.com/office/officeart/2005/8/layout/chevron2"/>
    <dgm:cxn modelId="{5855817B-D6C5-4D13-8952-1A87BAD768E8}" srcId="{144B5F27-08EC-4976-A120-27AD6BB1149A}" destId="{369E6770-7D3A-4CD5-850F-FB6F529411AF}" srcOrd="1" destOrd="0" parTransId="{57905B9D-626D-472C-9627-266035170F66}" sibTransId="{3C84F1E5-48DC-4FBA-847D-67A96227B9DB}"/>
    <dgm:cxn modelId="{4B8B6590-6FD6-4CF7-9439-32778BAF1CD6}" type="presOf" srcId="{40C8D246-4AAD-4C07-A201-54B8541034E0}" destId="{114C3022-E73A-4100-9D85-FAB93A4CDC30}" srcOrd="0" destOrd="2" presId="urn:microsoft.com/office/officeart/2005/8/layout/chevron2"/>
    <dgm:cxn modelId="{AE91587F-9763-48B7-B909-D886746594D0}" srcId="{E922CADA-FD53-4626-8D11-ABECE561074A}" destId="{20987E42-9C3A-4318-9B8E-B9050D04CB92}" srcOrd="0" destOrd="0" parTransId="{EB2370A5-8743-4E86-A3D3-AD113099E2B1}" sibTransId="{4970243F-E7F2-4793-9C0D-7AEFB9FA0C7B}"/>
    <dgm:cxn modelId="{CF435CC2-C972-42AB-8A50-48CED31E762E}" srcId="{144B5F27-08EC-4976-A120-27AD6BB1149A}" destId="{BCBE2520-E88B-4C47-A189-D55E325C948C}" srcOrd="0" destOrd="0" parTransId="{BCED8BDC-F2D9-4D73-877F-18C2A1E5ACB0}" sibTransId="{55AD5089-302B-43A8-AADE-62A3282E74DE}"/>
    <dgm:cxn modelId="{F84FF6FA-579A-40A6-91BB-BF2BC7112328}" srcId="{144B5F27-08EC-4976-A120-27AD6BB1149A}" destId="{4566BE07-5271-47F0-AAA6-88DA429AD210}" srcOrd="3" destOrd="0" parTransId="{E48AAC20-7CEC-41A3-93DA-2B993061F76F}" sibTransId="{58DE13FA-02D9-444D-B96D-444DBE946E0F}"/>
    <dgm:cxn modelId="{CDEA568E-8507-432D-8A50-F12CDE5FAAFB}" type="presOf" srcId="{BCBE2520-E88B-4C47-A189-D55E325C948C}" destId="{1C3A42E5-056B-4A5B-9890-97FDD2ECE3D7}" srcOrd="0" destOrd="0" presId="urn:microsoft.com/office/officeart/2005/8/layout/chevron2"/>
    <dgm:cxn modelId="{9A8036FB-EF6F-40AA-889D-81A4595D141E}" srcId="{2FB6C89A-2FFC-4E8F-A751-CC0726DB3644}" destId="{C3646DCF-55FD-4362-91AD-C9E6279BC487}" srcOrd="0" destOrd="0" parTransId="{4987D5AD-FFA6-4245-BA6F-0D8538E06AAC}" sibTransId="{7B06E5CC-4E79-4E16-A927-C4A4C9147BB7}"/>
    <dgm:cxn modelId="{0CBFA195-6AB2-4AE8-82DB-7829B8851373}" srcId="{E11A8249-6C92-409F-A439-7DA86C0C1B8D}" destId="{B7A0726B-C018-4532-9269-91889874630B}" srcOrd="0" destOrd="0" parTransId="{491EF2C4-322E-4774-BD00-8586A26C2A52}" sibTransId="{217E40F2-4AE6-4D68-B4F0-6BA03677B224}"/>
    <dgm:cxn modelId="{B1FF9EF4-FA35-4C76-9189-8BF93007B769}" srcId="{E11A8249-6C92-409F-A439-7DA86C0C1B8D}" destId="{EB68FAB1-43C1-425A-AB18-167EF73C1280}" srcOrd="1" destOrd="0" parTransId="{1543DCBE-C5DE-4981-9458-D42972395CD1}" sibTransId="{2DF7E7AE-729F-48BC-AA28-33B11DD045C7}"/>
    <dgm:cxn modelId="{656B7E0F-F16A-45A2-9B9D-13ACDA1E0BD7}" srcId="{E922CADA-FD53-4626-8D11-ABECE561074A}" destId="{2FB6C89A-2FFC-4E8F-A751-CC0726DB3644}" srcOrd="1" destOrd="0" parTransId="{622ACCEE-7CEC-4F1F-B4CF-9B70F4EAC183}" sibTransId="{9E0F297E-416C-48C0-AEAC-079D17146627}"/>
    <dgm:cxn modelId="{2B09665B-68C5-421F-A4DB-B1F2C0A6F2D0}" type="presOf" srcId="{E922CADA-FD53-4626-8D11-ABECE561074A}" destId="{7F7809A3-B320-40A3-9A74-8D23481FC4E4}" srcOrd="0" destOrd="0" presId="urn:microsoft.com/office/officeart/2005/8/layout/chevron2"/>
    <dgm:cxn modelId="{20F61209-6D7B-419C-8549-DD7413D24F63}" type="presOf" srcId="{E11A8249-6C92-409F-A439-7DA86C0C1B8D}" destId="{C69C5010-442A-48A9-A926-6395EFE6F012}" srcOrd="0" destOrd="0" presId="urn:microsoft.com/office/officeart/2005/8/layout/chevron2"/>
    <dgm:cxn modelId="{7E74906D-2E43-4226-A8B1-7DF66C060DE7}" type="presOf" srcId="{20987E42-9C3A-4318-9B8E-B9050D04CB92}" destId="{E3E1CDE5-5711-4429-BEE1-B5970818E81B}" srcOrd="0" destOrd="0" presId="urn:microsoft.com/office/officeart/2005/8/layout/chevron2"/>
    <dgm:cxn modelId="{B178660C-1C71-48A8-B49E-AF5BDC28E512}" type="presOf" srcId="{144B5F27-08EC-4976-A120-27AD6BB1149A}" destId="{5A4705C7-C05F-4279-B0CB-2F1B385450AF}" srcOrd="0" destOrd="0" presId="urn:microsoft.com/office/officeart/2005/8/layout/chevron2"/>
    <dgm:cxn modelId="{EDAF86AF-9CCE-4AA9-8EDC-98F0432F84EC}" type="presOf" srcId="{0E2AED54-707E-4E33-9A58-E5A2090CD3F7}" destId="{6E380823-1665-4D7F-89B2-56EE04E36F8F}" srcOrd="0" destOrd="1" presId="urn:microsoft.com/office/officeart/2005/8/layout/chevron2"/>
    <dgm:cxn modelId="{65BBF6E5-D387-43CE-AA10-F105B1087CB7}" srcId="{20987E42-9C3A-4318-9B8E-B9050D04CB92}" destId="{0E2AED54-707E-4E33-9A58-E5A2090CD3F7}" srcOrd="1" destOrd="0" parTransId="{7068D8E6-6904-4FE2-9B4D-6627D60D76EA}" sibTransId="{9923119A-499E-44BD-A18C-FA78F09B6AFD}"/>
    <dgm:cxn modelId="{20B24D1B-066C-411C-935B-927E702A8723}" srcId="{2FB6C89A-2FFC-4E8F-A751-CC0726DB3644}" destId="{853293D1-92DE-48D2-8E21-E7052E898919}" srcOrd="1" destOrd="0" parTransId="{1CEFA55F-A47F-4B93-A657-F24539DA7894}" sibTransId="{8E9618AE-2A2C-4A79-8933-2FBE0C142248}"/>
    <dgm:cxn modelId="{771492E4-482F-40DC-B77D-8F69B6BAE3C6}" srcId="{E11A8249-6C92-409F-A439-7DA86C0C1B8D}" destId="{40C8D246-4AAD-4C07-A201-54B8541034E0}" srcOrd="2" destOrd="0" parTransId="{C121D196-70B7-46B1-9EB2-84A66566773D}" sibTransId="{5F1A32AB-3D53-49C6-A125-B8FCCC5345EE}"/>
    <dgm:cxn modelId="{EC712EEC-BC81-4BC4-AF91-422B0BDDC733}" srcId="{E922CADA-FD53-4626-8D11-ABECE561074A}" destId="{E11A8249-6C92-409F-A439-7DA86C0C1B8D}" srcOrd="3" destOrd="0" parTransId="{5916786A-054D-41D8-AA46-3C77FC74D8AC}" sibTransId="{D3231F2B-3238-48FC-B75D-32E6F9B1A48B}"/>
    <dgm:cxn modelId="{115C0A8B-9D4C-45EF-B185-0622C0627C05}" type="presOf" srcId="{41C59B70-CAD4-47E7-BA31-24BD4B7C63B0}" destId="{6E380823-1665-4D7F-89B2-56EE04E36F8F}" srcOrd="0" destOrd="0" presId="urn:microsoft.com/office/officeart/2005/8/layout/chevron2"/>
    <dgm:cxn modelId="{32D5ED65-8654-49ED-A206-4BF91CF825F8}" type="presOf" srcId="{DE3BAFC8-606F-4176-BCB4-9A34E4B86011}" destId="{114C3022-E73A-4100-9D85-FAB93A4CDC30}" srcOrd="0" destOrd="3" presId="urn:microsoft.com/office/officeart/2005/8/layout/chevron2"/>
    <dgm:cxn modelId="{58B549DD-9778-4927-8111-539066B14670}" srcId="{20987E42-9C3A-4318-9B8E-B9050D04CB92}" destId="{41C59B70-CAD4-47E7-BA31-24BD4B7C63B0}" srcOrd="0" destOrd="0" parTransId="{2AE6C58A-3A17-4773-BEDD-A4E9A9F7CF0B}" sibTransId="{65D149E1-EE97-4181-A14F-94E70839D5AF}"/>
    <dgm:cxn modelId="{B1EDF0D2-DCB0-4976-BBAC-E31931B9DF69}" type="presOf" srcId="{EB68FAB1-43C1-425A-AB18-167EF73C1280}" destId="{114C3022-E73A-4100-9D85-FAB93A4CDC30}" srcOrd="0" destOrd="1" presId="urn:microsoft.com/office/officeart/2005/8/layout/chevron2"/>
    <dgm:cxn modelId="{6CF49290-1C54-4991-8F09-60C1C5B1043D}" type="presOf" srcId="{853293D1-92DE-48D2-8E21-E7052E898919}" destId="{71F147F9-2189-4622-8C51-D1B24005D5A7}" srcOrd="0" destOrd="1" presId="urn:microsoft.com/office/officeart/2005/8/layout/chevron2"/>
    <dgm:cxn modelId="{645BE2B7-AAEE-456B-A981-8376933850E5}" type="presOf" srcId="{B7A0726B-C018-4532-9269-91889874630B}" destId="{114C3022-E73A-4100-9D85-FAB93A4CDC30}" srcOrd="0" destOrd="0" presId="urn:microsoft.com/office/officeart/2005/8/layout/chevron2"/>
    <dgm:cxn modelId="{5EF454D6-539B-4E97-BF38-1048F26DC020}" type="presOf" srcId="{C3646DCF-55FD-4362-91AD-C9E6279BC487}" destId="{71F147F9-2189-4622-8C51-D1B24005D5A7}" srcOrd="0" destOrd="0" presId="urn:microsoft.com/office/officeart/2005/8/layout/chevron2"/>
    <dgm:cxn modelId="{A3BA1A61-B42B-4DE8-B3BF-822D821C0348}" type="presParOf" srcId="{7F7809A3-B320-40A3-9A74-8D23481FC4E4}" destId="{8D484ECF-3E1E-4A0E-8FE2-D21DA2850C0C}" srcOrd="0" destOrd="0" presId="urn:microsoft.com/office/officeart/2005/8/layout/chevron2"/>
    <dgm:cxn modelId="{28AB166C-AE28-4DAD-84A6-392A3A46F8DF}" type="presParOf" srcId="{8D484ECF-3E1E-4A0E-8FE2-D21DA2850C0C}" destId="{E3E1CDE5-5711-4429-BEE1-B5970818E81B}" srcOrd="0" destOrd="0" presId="urn:microsoft.com/office/officeart/2005/8/layout/chevron2"/>
    <dgm:cxn modelId="{2672BCDA-29AC-425C-80B3-3EAD6424799C}" type="presParOf" srcId="{8D484ECF-3E1E-4A0E-8FE2-D21DA2850C0C}" destId="{6E380823-1665-4D7F-89B2-56EE04E36F8F}" srcOrd="1" destOrd="0" presId="urn:microsoft.com/office/officeart/2005/8/layout/chevron2"/>
    <dgm:cxn modelId="{B0B22BFC-FA0F-426E-9715-FC2B5ABD0849}" type="presParOf" srcId="{7F7809A3-B320-40A3-9A74-8D23481FC4E4}" destId="{14648C56-21A7-474B-8FA2-033BB97C3584}" srcOrd="1" destOrd="0" presId="urn:microsoft.com/office/officeart/2005/8/layout/chevron2"/>
    <dgm:cxn modelId="{B2E56EF7-6C52-43CD-B724-9ABEEBC9C31E}" type="presParOf" srcId="{7F7809A3-B320-40A3-9A74-8D23481FC4E4}" destId="{074D882F-92D4-43EC-B616-7064CF0FFD0A}" srcOrd="2" destOrd="0" presId="urn:microsoft.com/office/officeart/2005/8/layout/chevron2"/>
    <dgm:cxn modelId="{8BDD2EEB-648B-4C72-B1CE-CBC07EA8C45D}" type="presParOf" srcId="{074D882F-92D4-43EC-B616-7064CF0FFD0A}" destId="{7DA85B2B-191C-4021-8C86-4E92C9CAC1AB}" srcOrd="0" destOrd="0" presId="urn:microsoft.com/office/officeart/2005/8/layout/chevron2"/>
    <dgm:cxn modelId="{80DBD604-78F1-48F3-877D-C24EBCA2C515}" type="presParOf" srcId="{074D882F-92D4-43EC-B616-7064CF0FFD0A}" destId="{71F147F9-2189-4622-8C51-D1B24005D5A7}" srcOrd="1" destOrd="0" presId="urn:microsoft.com/office/officeart/2005/8/layout/chevron2"/>
    <dgm:cxn modelId="{6F7CAB3B-6683-4257-972F-750AFE1EAA50}" type="presParOf" srcId="{7F7809A3-B320-40A3-9A74-8D23481FC4E4}" destId="{99EC38FC-4A4E-4BF4-8192-C3AAB8D7F591}" srcOrd="3" destOrd="0" presId="urn:microsoft.com/office/officeart/2005/8/layout/chevron2"/>
    <dgm:cxn modelId="{2E43F402-E7C6-482F-8792-E04CF40C28E1}" type="presParOf" srcId="{7F7809A3-B320-40A3-9A74-8D23481FC4E4}" destId="{C089E289-A7C5-4E50-BCE7-6053A618A46B}" srcOrd="4" destOrd="0" presId="urn:microsoft.com/office/officeart/2005/8/layout/chevron2"/>
    <dgm:cxn modelId="{2696076E-3077-460F-9559-147B3E992E4C}" type="presParOf" srcId="{C089E289-A7C5-4E50-BCE7-6053A618A46B}" destId="{5A4705C7-C05F-4279-B0CB-2F1B385450AF}" srcOrd="0" destOrd="0" presId="urn:microsoft.com/office/officeart/2005/8/layout/chevron2"/>
    <dgm:cxn modelId="{36BF033C-5CE8-41A9-BB0B-0A709A43AAB5}" type="presParOf" srcId="{C089E289-A7C5-4E50-BCE7-6053A618A46B}" destId="{1C3A42E5-056B-4A5B-9890-97FDD2ECE3D7}" srcOrd="1" destOrd="0" presId="urn:microsoft.com/office/officeart/2005/8/layout/chevron2"/>
    <dgm:cxn modelId="{33294953-BD5E-477E-AC3B-F389872D4AD2}" type="presParOf" srcId="{7F7809A3-B320-40A3-9A74-8D23481FC4E4}" destId="{BB44170C-4E93-4F4A-8502-2604219D93E5}" srcOrd="5" destOrd="0" presId="urn:microsoft.com/office/officeart/2005/8/layout/chevron2"/>
    <dgm:cxn modelId="{0BFF484B-67D1-4E47-8471-8A484FAF78E6}" type="presParOf" srcId="{7F7809A3-B320-40A3-9A74-8D23481FC4E4}" destId="{58056399-4D76-4066-9BAE-387030DD8CC0}" srcOrd="6" destOrd="0" presId="urn:microsoft.com/office/officeart/2005/8/layout/chevron2"/>
    <dgm:cxn modelId="{1EE4DB9B-094F-43C1-92BA-CD271E877421}" type="presParOf" srcId="{58056399-4D76-4066-9BAE-387030DD8CC0}" destId="{C69C5010-442A-48A9-A926-6395EFE6F012}" srcOrd="0" destOrd="0" presId="urn:microsoft.com/office/officeart/2005/8/layout/chevron2"/>
    <dgm:cxn modelId="{AF38AFAB-8A5D-4030-AB8C-44E78FF3BB52}" type="presParOf" srcId="{58056399-4D76-4066-9BAE-387030DD8CC0}" destId="{114C3022-E73A-4100-9D85-FAB93A4CDC30}"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60171C-80AE-4B06-9821-B1E454BD54EC}" type="datetimeFigureOut">
              <a:rPr lang="en-US" smtClean="0"/>
              <a:t>9/25/2019</a:t>
            </a:fld>
            <a:endParaRPr lang="en-US"/>
          </a:p>
        </p:txBody>
      </p:sp>
      <p:sp>
        <p:nvSpPr>
          <p:cNvPr id="4" name="Slide Image Placeholder 3"/>
          <p:cNvSpPr>
            <a:spLocks noGrp="1" noRot="1" noChangeAspect="1"/>
          </p:cNvSpPr>
          <p:nvPr>
            <p:ph type="sldImg" idx="2"/>
          </p:nvPr>
        </p:nvSpPr>
        <p:spPr>
          <a:xfrm>
            <a:off x="2255838" y="1143000"/>
            <a:ext cx="23463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1BED8-36DF-497F-B818-C54708238175}" type="slidenum">
              <a:rPr lang="en-US" smtClean="0"/>
              <a:t>‹#›</a:t>
            </a:fld>
            <a:endParaRPr lang="en-US"/>
          </a:p>
        </p:txBody>
      </p:sp>
    </p:spTree>
    <p:extLst>
      <p:ext uri="{BB962C8B-B14F-4D97-AF65-F5344CB8AC3E}">
        <p14:creationId xmlns:p14="http://schemas.microsoft.com/office/powerpoint/2010/main" val="1914109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55838" y="1143000"/>
            <a:ext cx="2346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E1BED8-36DF-497F-B818-C54708238175}" type="slidenum">
              <a:rPr lang="en-US" smtClean="0"/>
              <a:t>1</a:t>
            </a:fld>
            <a:endParaRPr lang="en-US"/>
          </a:p>
        </p:txBody>
      </p:sp>
    </p:spTree>
    <p:extLst>
      <p:ext uri="{BB962C8B-B14F-4D97-AF65-F5344CB8AC3E}">
        <p14:creationId xmlns:p14="http://schemas.microsoft.com/office/powerpoint/2010/main" val="12206613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2925" y="1558838"/>
            <a:ext cx="6153150" cy="3316111"/>
          </a:xfrm>
        </p:spPr>
        <p:txBody>
          <a:bodyPr anchor="b"/>
          <a:lstStyle>
            <a:lvl1pPr algn="ctr">
              <a:defRPr sz="4750"/>
            </a:lvl1pPr>
          </a:lstStyle>
          <a:p>
            <a:r>
              <a:rPr lang="en-US" smtClean="0"/>
              <a:t>Click to edit Master title style</a:t>
            </a:r>
            <a:endParaRPr lang="en-US" dirty="0"/>
          </a:p>
        </p:txBody>
      </p:sp>
      <p:sp>
        <p:nvSpPr>
          <p:cNvPr id="3" name="Subtitle 2"/>
          <p:cNvSpPr>
            <a:spLocks noGrp="1"/>
          </p:cNvSpPr>
          <p:nvPr>
            <p:ph type="subTitle" idx="1"/>
          </p:nvPr>
        </p:nvSpPr>
        <p:spPr>
          <a:xfrm>
            <a:off x="904875" y="5002832"/>
            <a:ext cx="5429250" cy="2299668"/>
          </a:xfrm>
        </p:spPr>
        <p:txBody>
          <a:bodyPr/>
          <a:lstStyle>
            <a:lvl1pPr marL="0" indent="0" algn="ctr">
              <a:buNone/>
              <a:defRPr sz="1900"/>
            </a:lvl1pPr>
            <a:lvl2pPr marL="361968" indent="0" algn="ctr">
              <a:buNone/>
              <a:defRPr sz="1583"/>
            </a:lvl2pPr>
            <a:lvl3pPr marL="723936" indent="0" algn="ctr">
              <a:buNone/>
              <a:defRPr sz="1425"/>
            </a:lvl3pPr>
            <a:lvl4pPr marL="1085905" indent="0" algn="ctr">
              <a:buNone/>
              <a:defRPr sz="1267"/>
            </a:lvl4pPr>
            <a:lvl5pPr marL="1447873" indent="0" algn="ctr">
              <a:buNone/>
              <a:defRPr sz="1267"/>
            </a:lvl5pPr>
            <a:lvl6pPr marL="1809840" indent="0" algn="ctr">
              <a:buNone/>
              <a:defRPr sz="1267"/>
            </a:lvl6pPr>
            <a:lvl7pPr marL="2171809" indent="0" algn="ctr">
              <a:buNone/>
              <a:defRPr sz="1267"/>
            </a:lvl7pPr>
            <a:lvl8pPr marL="2533777" indent="0" algn="ctr">
              <a:buNone/>
              <a:defRPr sz="1267"/>
            </a:lvl8pPr>
            <a:lvl9pPr marL="2895745" indent="0" algn="ctr">
              <a:buNone/>
              <a:defRPr sz="1267"/>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48100" y="128323"/>
            <a:ext cx="3240832" cy="402707"/>
          </a:xfrm>
          <a:prstGeom prst="rect">
            <a:avLst/>
          </a:prstGeom>
        </p:spPr>
      </p:pic>
    </p:spTree>
    <p:extLst>
      <p:ext uri="{BB962C8B-B14F-4D97-AF65-F5344CB8AC3E}">
        <p14:creationId xmlns:p14="http://schemas.microsoft.com/office/powerpoint/2010/main" val="40135097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8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80410" y="507119"/>
            <a:ext cx="1560909" cy="807199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97681" y="507119"/>
            <a:ext cx="4592241" cy="807199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257130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3778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3911" y="2374639"/>
            <a:ext cx="6243638" cy="3962136"/>
          </a:xfrm>
        </p:spPr>
        <p:txBody>
          <a:bodyPr anchor="b"/>
          <a:lstStyle>
            <a:lvl1pPr>
              <a:defRPr sz="4750"/>
            </a:lvl1pPr>
          </a:lstStyle>
          <a:p>
            <a:r>
              <a:rPr lang="en-US" smtClean="0"/>
              <a:t>Click to edit Master title style</a:t>
            </a:r>
            <a:endParaRPr lang="en-US" dirty="0"/>
          </a:p>
        </p:txBody>
      </p:sp>
      <p:sp>
        <p:nvSpPr>
          <p:cNvPr id="3" name="Text Placeholder 2"/>
          <p:cNvSpPr>
            <a:spLocks noGrp="1"/>
          </p:cNvSpPr>
          <p:nvPr>
            <p:ph type="body" idx="1"/>
          </p:nvPr>
        </p:nvSpPr>
        <p:spPr>
          <a:xfrm>
            <a:off x="493911" y="6374257"/>
            <a:ext cx="6243638" cy="2083593"/>
          </a:xfrm>
        </p:spPr>
        <p:txBody>
          <a:bodyPr/>
          <a:lstStyle>
            <a:lvl1pPr marL="0" indent="0">
              <a:buNone/>
              <a:defRPr sz="1900">
                <a:solidFill>
                  <a:schemeClr val="tx1"/>
                </a:solidFill>
              </a:defRPr>
            </a:lvl1pPr>
            <a:lvl2pPr marL="361968" indent="0">
              <a:buNone/>
              <a:defRPr sz="1583">
                <a:solidFill>
                  <a:schemeClr val="tx1">
                    <a:tint val="75000"/>
                  </a:schemeClr>
                </a:solidFill>
              </a:defRPr>
            </a:lvl2pPr>
            <a:lvl3pPr marL="723936" indent="0">
              <a:buNone/>
              <a:defRPr sz="1425">
                <a:solidFill>
                  <a:schemeClr val="tx1">
                    <a:tint val="75000"/>
                  </a:schemeClr>
                </a:solidFill>
              </a:defRPr>
            </a:lvl3pPr>
            <a:lvl4pPr marL="1085905" indent="0">
              <a:buNone/>
              <a:defRPr sz="1267">
                <a:solidFill>
                  <a:schemeClr val="tx1">
                    <a:tint val="75000"/>
                  </a:schemeClr>
                </a:solidFill>
              </a:defRPr>
            </a:lvl4pPr>
            <a:lvl5pPr marL="1447873" indent="0">
              <a:buNone/>
              <a:defRPr sz="1267">
                <a:solidFill>
                  <a:schemeClr val="tx1">
                    <a:tint val="75000"/>
                  </a:schemeClr>
                </a:solidFill>
              </a:defRPr>
            </a:lvl5pPr>
            <a:lvl6pPr marL="1809840" indent="0">
              <a:buNone/>
              <a:defRPr sz="1267">
                <a:solidFill>
                  <a:schemeClr val="tx1">
                    <a:tint val="75000"/>
                  </a:schemeClr>
                </a:solidFill>
              </a:defRPr>
            </a:lvl6pPr>
            <a:lvl7pPr marL="2171809" indent="0">
              <a:buNone/>
              <a:defRPr sz="1267">
                <a:solidFill>
                  <a:schemeClr val="tx1">
                    <a:tint val="75000"/>
                  </a:schemeClr>
                </a:solidFill>
              </a:defRPr>
            </a:lvl7pPr>
            <a:lvl8pPr marL="2533777" indent="0">
              <a:buNone/>
              <a:defRPr sz="1267">
                <a:solidFill>
                  <a:schemeClr val="tx1">
                    <a:tint val="75000"/>
                  </a:schemeClr>
                </a:solidFill>
              </a:defRPr>
            </a:lvl8pPr>
            <a:lvl9pPr marL="2895745" indent="0">
              <a:buNone/>
              <a:defRPr sz="126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873869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97682"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664745"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301520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8624" y="507120"/>
            <a:ext cx="6243638" cy="18410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98626" y="2334950"/>
            <a:ext cx="3062436"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4" name="Content Placeholder 3"/>
          <p:cNvSpPr>
            <a:spLocks noGrp="1"/>
          </p:cNvSpPr>
          <p:nvPr>
            <p:ph sz="half" idx="2"/>
          </p:nvPr>
        </p:nvSpPr>
        <p:spPr>
          <a:xfrm>
            <a:off x="498626" y="3479272"/>
            <a:ext cx="3062436"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664744" y="2334950"/>
            <a:ext cx="3077518"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6" name="Content Placeholder 5"/>
          <p:cNvSpPr>
            <a:spLocks noGrp="1"/>
          </p:cNvSpPr>
          <p:nvPr>
            <p:ph sz="quarter" idx="4"/>
          </p:nvPr>
        </p:nvSpPr>
        <p:spPr>
          <a:xfrm>
            <a:off x="3664744" y="3479272"/>
            <a:ext cx="3077518"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01332-D521-4313-BC99-EB8D2B3E177B}" type="datetimeFigureOut">
              <a:rPr lang="en-US" smtClean="0"/>
              <a:t>9/25/2019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56955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01332-D521-4313-BC99-EB8D2B3E177B}" type="datetimeFigureOut">
              <a:rPr lang="en-US" smtClean="0"/>
              <a:t>9/25/2019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6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01332-D521-4313-BC99-EB8D2B3E177B}" type="datetimeFigureOut">
              <a:rPr lang="en-US" smtClean="0"/>
              <a:t>9/25/2019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77291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Content Placeholder 2"/>
          <p:cNvSpPr>
            <a:spLocks noGrp="1"/>
          </p:cNvSpPr>
          <p:nvPr>
            <p:ph idx="1"/>
          </p:nvPr>
        </p:nvSpPr>
        <p:spPr>
          <a:xfrm>
            <a:off x="3077518" y="1371426"/>
            <a:ext cx="3664744" cy="6768924"/>
          </a:xfrm>
        </p:spPr>
        <p:txBody>
          <a:bodyPr/>
          <a:lstStyle>
            <a:lvl1pPr>
              <a:defRPr sz="2533"/>
            </a:lvl1pPr>
            <a:lvl2pPr>
              <a:defRPr sz="2217"/>
            </a:lvl2pPr>
            <a:lvl3pPr>
              <a:defRPr sz="1900"/>
            </a:lvl3pPr>
            <a:lvl4pPr>
              <a:defRPr sz="1583"/>
            </a:lvl4pPr>
            <a:lvl5pPr>
              <a:defRPr sz="1583"/>
            </a:lvl5pPr>
            <a:lvl6pPr>
              <a:defRPr sz="1583"/>
            </a:lvl6pPr>
            <a:lvl7pPr>
              <a:defRPr sz="1583"/>
            </a:lvl7pPr>
            <a:lvl8pPr>
              <a:defRPr sz="1583"/>
            </a:lvl8pPr>
            <a:lvl9pPr>
              <a:defRPr sz="158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41092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077518" y="1371426"/>
            <a:ext cx="3664744" cy="6768924"/>
          </a:xfrm>
        </p:spPr>
        <p:txBody>
          <a:bodyPr anchor="t"/>
          <a:lstStyle>
            <a:lvl1pPr marL="0" indent="0">
              <a:buNone/>
              <a:defRPr sz="2533"/>
            </a:lvl1pPr>
            <a:lvl2pPr marL="361968" indent="0">
              <a:buNone/>
              <a:defRPr sz="2217"/>
            </a:lvl2pPr>
            <a:lvl3pPr marL="723936" indent="0">
              <a:buNone/>
              <a:defRPr sz="1900"/>
            </a:lvl3pPr>
            <a:lvl4pPr marL="1085905" indent="0">
              <a:buNone/>
              <a:defRPr sz="1583"/>
            </a:lvl4pPr>
            <a:lvl5pPr marL="1447873" indent="0">
              <a:buNone/>
              <a:defRPr sz="1583"/>
            </a:lvl5pPr>
            <a:lvl6pPr marL="1809840" indent="0">
              <a:buNone/>
              <a:defRPr sz="1583"/>
            </a:lvl6pPr>
            <a:lvl7pPr marL="2171809" indent="0">
              <a:buNone/>
              <a:defRPr sz="1583"/>
            </a:lvl7pPr>
            <a:lvl8pPr marL="2533777" indent="0">
              <a:buNone/>
              <a:defRPr sz="1583"/>
            </a:lvl8pPr>
            <a:lvl9pPr marL="2895745" indent="0">
              <a:buNone/>
              <a:defRPr sz="1583"/>
            </a:lvl9pPr>
          </a:lstStyle>
          <a:p>
            <a:r>
              <a:rPr lang="en-US" smtClean="0"/>
              <a:t>Click icon to add picture</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1465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682" y="507120"/>
            <a:ext cx="6243638" cy="184106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97682" y="2535591"/>
            <a:ext cx="6243638" cy="60435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7682" y="8828266"/>
            <a:ext cx="1628775" cy="507118"/>
          </a:xfrm>
          <a:prstGeom prst="rect">
            <a:avLst/>
          </a:prstGeom>
        </p:spPr>
        <p:txBody>
          <a:bodyPr vert="horz" lIns="91440" tIns="45720" rIns="91440" bIns="45720" rtlCol="0" anchor="ctr"/>
          <a:lstStyle>
            <a:lvl1pPr algn="l">
              <a:defRPr sz="950">
                <a:solidFill>
                  <a:schemeClr val="tx1">
                    <a:tint val="75000"/>
                  </a:schemeClr>
                </a:solidFill>
              </a:defRPr>
            </a:lvl1pPr>
          </a:lstStyle>
          <a:p>
            <a:fld id="{A1901332-D521-4313-BC99-EB8D2B3E177B}" type="datetimeFigureOut">
              <a:rPr lang="en-US" smtClean="0"/>
              <a:t>9/25/2019</a:t>
            </a:fld>
            <a:endParaRPr lang="en-US"/>
          </a:p>
        </p:txBody>
      </p:sp>
      <p:sp>
        <p:nvSpPr>
          <p:cNvPr id="5" name="Footer Placeholder 4"/>
          <p:cNvSpPr>
            <a:spLocks noGrp="1"/>
          </p:cNvSpPr>
          <p:nvPr>
            <p:ph type="ftr" sz="quarter" idx="3"/>
          </p:nvPr>
        </p:nvSpPr>
        <p:spPr>
          <a:xfrm>
            <a:off x="2397919" y="8828266"/>
            <a:ext cx="2443163" cy="507118"/>
          </a:xfrm>
          <a:prstGeom prst="rect">
            <a:avLst/>
          </a:prstGeom>
        </p:spPr>
        <p:txBody>
          <a:bodyPr vert="horz" lIns="91440" tIns="45720" rIns="91440" bIns="45720" rtlCol="0" anchor="ctr"/>
          <a:lstStyle>
            <a:lvl1pPr algn="ctr">
              <a:defRPr sz="9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545" y="8828266"/>
            <a:ext cx="1628775" cy="507118"/>
          </a:xfrm>
          <a:prstGeom prst="rect">
            <a:avLst/>
          </a:prstGeom>
        </p:spPr>
        <p:txBody>
          <a:bodyPr vert="horz" lIns="91440" tIns="45720" rIns="91440" bIns="45720" rtlCol="0" anchor="ctr"/>
          <a:lstStyle>
            <a:lvl1pPr algn="r">
              <a:defRPr sz="950">
                <a:solidFill>
                  <a:schemeClr val="tx1">
                    <a:tint val="75000"/>
                  </a:schemeClr>
                </a:solidFill>
              </a:defRPr>
            </a:lvl1pPr>
          </a:lstStyle>
          <a:p>
            <a:fld id="{62358E64-DDBC-4FD5-9C11-B2ABD5511A97}" type="slidenum">
              <a:rPr lang="en-US" smtClean="0"/>
              <a:t>‹#›</a:t>
            </a:fld>
            <a:endParaRPr lang="en-US"/>
          </a:p>
        </p:txBody>
      </p:sp>
      <p:sp>
        <p:nvSpPr>
          <p:cNvPr id="7" name="Rectangle 6"/>
          <p:cNvSpPr/>
          <p:nvPr userDrawn="1"/>
        </p:nvSpPr>
        <p:spPr>
          <a:xfrm>
            <a:off x="2" y="9124123"/>
            <a:ext cx="7238999" cy="400878"/>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r>
              <a:rPr lang="en-US" sz="1800" dirty="0" smtClean="0"/>
              <a:t>Credence Research, Inc. 2019</a:t>
            </a:r>
            <a:endParaRPr lang="en-US" sz="1800" dirty="0"/>
          </a:p>
        </p:txBody>
      </p:sp>
    </p:spTree>
    <p:extLst>
      <p:ext uri="{BB962C8B-B14F-4D97-AF65-F5344CB8AC3E}">
        <p14:creationId xmlns:p14="http://schemas.microsoft.com/office/powerpoint/2010/main" val="39836869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723936" rtl="0" eaLnBrk="1" latinLnBrk="0" hangingPunct="1">
        <a:lnSpc>
          <a:spcPct val="90000"/>
        </a:lnSpc>
        <a:spcBef>
          <a:spcPct val="0"/>
        </a:spcBef>
        <a:buNone/>
        <a:defRPr sz="3483" kern="1200">
          <a:solidFill>
            <a:schemeClr val="tx1"/>
          </a:solidFill>
          <a:latin typeface="+mj-lt"/>
          <a:ea typeface="+mj-ea"/>
          <a:cs typeface="+mj-cs"/>
        </a:defRPr>
      </a:lvl1pPr>
    </p:titleStyle>
    <p:bodyStyle>
      <a:lvl1pPr marL="180984" indent="-180984" algn="l" defTabSz="723936" rtl="0" eaLnBrk="1" latinLnBrk="0" hangingPunct="1">
        <a:lnSpc>
          <a:spcPct val="90000"/>
        </a:lnSpc>
        <a:spcBef>
          <a:spcPts val="792"/>
        </a:spcBef>
        <a:buFont typeface="Arial" panose="020B0604020202020204" pitchFamily="34" charset="0"/>
        <a:buChar char="•"/>
        <a:defRPr sz="2217" kern="1200">
          <a:solidFill>
            <a:schemeClr val="tx1"/>
          </a:solidFill>
          <a:latin typeface="+mn-lt"/>
          <a:ea typeface="+mn-ea"/>
          <a:cs typeface="+mn-cs"/>
        </a:defRPr>
      </a:lvl1pPr>
      <a:lvl2pPr marL="542952" indent="-180984" algn="l" defTabSz="723936" rtl="0" eaLnBrk="1" latinLnBrk="0" hangingPunct="1">
        <a:lnSpc>
          <a:spcPct val="90000"/>
        </a:lnSpc>
        <a:spcBef>
          <a:spcPts val="396"/>
        </a:spcBef>
        <a:buFont typeface="Arial" panose="020B0604020202020204" pitchFamily="34" charset="0"/>
        <a:buChar char="•"/>
        <a:defRPr sz="1900" kern="1200">
          <a:solidFill>
            <a:schemeClr val="tx1"/>
          </a:solidFill>
          <a:latin typeface="+mn-lt"/>
          <a:ea typeface="+mn-ea"/>
          <a:cs typeface="+mn-cs"/>
        </a:defRPr>
      </a:lvl2pPr>
      <a:lvl3pPr marL="904921" indent="-180984" algn="l" defTabSz="723936" rtl="0" eaLnBrk="1" latinLnBrk="0" hangingPunct="1">
        <a:lnSpc>
          <a:spcPct val="90000"/>
        </a:lnSpc>
        <a:spcBef>
          <a:spcPts val="396"/>
        </a:spcBef>
        <a:buFont typeface="Arial" panose="020B0604020202020204" pitchFamily="34" charset="0"/>
        <a:buChar char="•"/>
        <a:defRPr sz="1583" kern="1200">
          <a:solidFill>
            <a:schemeClr val="tx1"/>
          </a:solidFill>
          <a:latin typeface="+mn-lt"/>
          <a:ea typeface="+mn-ea"/>
          <a:cs typeface="+mn-cs"/>
        </a:defRPr>
      </a:lvl3pPr>
      <a:lvl4pPr marL="1266888"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4pPr>
      <a:lvl5pPr marL="1628857"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5pPr>
      <a:lvl6pPr marL="1990825"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6pPr>
      <a:lvl7pPr marL="2352793"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7pPr>
      <a:lvl8pPr marL="2714761"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8pPr>
      <a:lvl9pPr marL="3076729"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9pPr>
    </p:bodyStyle>
    <p:otherStyle>
      <a:defPPr>
        <a:defRPr lang="en-US"/>
      </a:defPPr>
      <a:lvl1pPr marL="0" algn="l" defTabSz="723936" rtl="0" eaLnBrk="1" latinLnBrk="0" hangingPunct="1">
        <a:defRPr sz="1425" kern="1200">
          <a:solidFill>
            <a:schemeClr val="tx1"/>
          </a:solidFill>
          <a:latin typeface="+mn-lt"/>
          <a:ea typeface="+mn-ea"/>
          <a:cs typeface="+mn-cs"/>
        </a:defRPr>
      </a:lvl1pPr>
      <a:lvl2pPr marL="361968" algn="l" defTabSz="723936" rtl="0" eaLnBrk="1" latinLnBrk="0" hangingPunct="1">
        <a:defRPr sz="1425" kern="1200">
          <a:solidFill>
            <a:schemeClr val="tx1"/>
          </a:solidFill>
          <a:latin typeface="+mn-lt"/>
          <a:ea typeface="+mn-ea"/>
          <a:cs typeface="+mn-cs"/>
        </a:defRPr>
      </a:lvl2pPr>
      <a:lvl3pPr marL="723936" algn="l" defTabSz="723936" rtl="0" eaLnBrk="1" latinLnBrk="0" hangingPunct="1">
        <a:defRPr sz="1425" kern="1200">
          <a:solidFill>
            <a:schemeClr val="tx1"/>
          </a:solidFill>
          <a:latin typeface="+mn-lt"/>
          <a:ea typeface="+mn-ea"/>
          <a:cs typeface="+mn-cs"/>
        </a:defRPr>
      </a:lvl3pPr>
      <a:lvl4pPr marL="1085905" algn="l" defTabSz="723936" rtl="0" eaLnBrk="1" latinLnBrk="0" hangingPunct="1">
        <a:defRPr sz="1425" kern="1200">
          <a:solidFill>
            <a:schemeClr val="tx1"/>
          </a:solidFill>
          <a:latin typeface="+mn-lt"/>
          <a:ea typeface="+mn-ea"/>
          <a:cs typeface="+mn-cs"/>
        </a:defRPr>
      </a:lvl4pPr>
      <a:lvl5pPr marL="1447873" algn="l" defTabSz="723936" rtl="0" eaLnBrk="1" latinLnBrk="0" hangingPunct="1">
        <a:defRPr sz="1425" kern="1200">
          <a:solidFill>
            <a:schemeClr val="tx1"/>
          </a:solidFill>
          <a:latin typeface="+mn-lt"/>
          <a:ea typeface="+mn-ea"/>
          <a:cs typeface="+mn-cs"/>
        </a:defRPr>
      </a:lvl5pPr>
      <a:lvl6pPr marL="1809840" algn="l" defTabSz="723936" rtl="0" eaLnBrk="1" latinLnBrk="0" hangingPunct="1">
        <a:defRPr sz="1425" kern="1200">
          <a:solidFill>
            <a:schemeClr val="tx1"/>
          </a:solidFill>
          <a:latin typeface="+mn-lt"/>
          <a:ea typeface="+mn-ea"/>
          <a:cs typeface="+mn-cs"/>
        </a:defRPr>
      </a:lvl6pPr>
      <a:lvl7pPr marL="2171809" algn="l" defTabSz="723936" rtl="0" eaLnBrk="1" latinLnBrk="0" hangingPunct="1">
        <a:defRPr sz="1425" kern="1200">
          <a:solidFill>
            <a:schemeClr val="tx1"/>
          </a:solidFill>
          <a:latin typeface="+mn-lt"/>
          <a:ea typeface="+mn-ea"/>
          <a:cs typeface="+mn-cs"/>
        </a:defRPr>
      </a:lvl7pPr>
      <a:lvl8pPr marL="2533777" algn="l" defTabSz="723936" rtl="0" eaLnBrk="1" latinLnBrk="0" hangingPunct="1">
        <a:defRPr sz="1425" kern="1200">
          <a:solidFill>
            <a:schemeClr val="tx1"/>
          </a:solidFill>
          <a:latin typeface="+mn-lt"/>
          <a:ea typeface="+mn-ea"/>
          <a:cs typeface="+mn-cs"/>
        </a:defRPr>
      </a:lvl8pPr>
      <a:lvl9pPr marL="2895745" algn="l" defTabSz="723936" rtl="0" eaLnBrk="1" latinLnBrk="0" hangingPunct="1">
        <a:defRPr sz="14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p:cNvSpPr/>
          <p:nvPr/>
        </p:nvSpPr>
        <p:spPr>
          <a:xfrm>
            <a:off x="3790950" y="0"/>
            <a:ext cx="3317032" cy="588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070" y="419201"/>
            <a:ext cx="4450912" cy="553072"/>
          </a:xfrm>
          <a:prstGeom prst="rect">
            <a:avLst/>
          </a:prstGeom>
        </p:spPr>
      </p:pic>
      <p:grpSp>
        <p:nvGrpSpPr>
          <p:cNvPr id="34" name="Group 33"/>
          <p:cNvGrpSpPr/>
          <p:nvPr/>
        </p:nvGrpSpPr>
        <p:grpSpPr>
          <a:xfrm>
            <a:off x="-513260" y="1094169"/>
            <a:ext cx="7916150" cy="6544811"/>
            <a:chOff x="-5961052" y="1923247"/>
            <a:chExt cx="5859403" cy="6115006"/>
          </a:xfrm>
        </p:grpSpPr>
        <p:sp>
          <p:nvSpPr>
            <p:cNvPr id="31" name="Flowchart: Sort 30"/>
            <p:cNvSpPr/>
            <p:nvPr/>
          </p:nvSpPr>
          <p:spPr>
            <a:xfrm rot="14559737">
              <a:off x="-4254408" y="1529921"/>
              <a:ext cx="2788805" cy="5516712"/>
            </a:xfrm>
            <a:prstGeom prst="flowChartSort">
              <a:avLst/>
            </a:prstGeom>
            <a:solidFill>
              <a:srgbClr val="00B0F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2" name="Flowchart: Sort 31"/>
            <p:cNvSpPr/>
            <p:nvPr/>
          </p:nvSpPr>
          <p:spPr>
            <a:xfrm rot="18180936">
              <a:off x="-4444647" y="2273816"/>
              <a:ext cx="2378582" cy="5411391"/>
            </a:xfrm>
            <a:prstGeom prst="flowChartSort">
              <a:avLst/>
            </a:prstGeom>
            <a:solidFill>
              <a:schemeClr val="accent6">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Flowchart: Sort 32"/>
            <p:cNvSpPr/>
            <p:nvPr/>
          </p:nvSpPr>
          <p:spPr>
            <a:xfrm rot="1813652">
              <a:off x="-4613793" y="1923247"/>
              <a:ext cx="2232152" cy="6115006"/>
            </a:xfrm>
            <a:prstGeom prst="flowChartSor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4591" y="4106721"/>
            <a:ext cx="2544958" cy="2513504"/>
          </a:xfrm>
          <a:prstGeom prst="ellipse">
            <a:avLst/>
          </a:prstGeom>
          <a:ln w="38100">
            <a:solidFill>
              <a:schemeClr val="accent1">
                <a:lumMod val="50000"/>
              </a:schemeClr>
            </a:solidFill>
          </a:ln>
        </p:spPr>
      </p:pic>
      <p:pic>
        <p:nvPicPr>
          <p:cNvPr id="27" name="Picture 26"/>
          <p:cNvPicPr>
            <a:picLocks noChangeAspect="1"/>
          </p:cNvPicPr>
          <p:nvPr/>
        </p:nvPicPr>
        <p:blipFill rotWithShape="1">
          <a:blip r:embed="rId5" cstate="print">
            <a:extLst>
              <a:ext uri="{28A0092B-C50C-407E-A947-70E740481C1C}">
                <a14:useLocalDpi xmlns:a14="http://schemas.microsoft.com/office/drawing/2010/main" val="0"/>
              </a:ext>
            </a:extLst>
          </a:blip>
          <a:srcRect r="28878" b="9050"/>
          <a:stretch/>
        </p:blipFill>
        <p:spPr>
          <a:xfrm>
            <a:off x="2814533" y="2612771"/>
            <a:ext cx="2636104" cy="2435426"/>
          </a:xfrm>
          <a:prstGeom prst="ellipse">
            <a:avLst/>
          </a:prstGeom>
          <a:ln w="57150">
            <a:solidFill>
              <a:schemeClr val="accent1">
                <a:lumMod val="50000"/>
              </a:schemeClr>
            </a:solidFill>
          </a:ln>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3227" y="1875190"/>
            <a:ext cx="2792671" cy="2490059"/>
          </a:xfrm>
          <a:prstGeom prst="ellipse">
            <a:avLst/>
          </a:prstGeom>
          <a:ln w="38100">
            <a:solidFill>
              <a:schemeClr val="accent1">
                <a:lumMod val="50000"/>
              </a:schemeClr>
            </a:solidFill>
          </a:ln>
        </p:spPr>
      </p:pic>
      <p:sp>
        <p:nvSpPr>
          <p:cNvPr id="30" name="Rectangle 29"/>
          <p:cNvSpPr/>
          <p:nvPr/>
        </p:nvSpPr>
        <p:spPr>
          <a:xfrm>
            <a:off x="2121496" y="7857725"/>
            <a:ext cx="5760719" cy="15811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1" dirty="0">
                <a:solidFill>
                  <a:schemeClr val="accent1">
                    <a:lumMod val="50000"/>
                  </a:schemeClr>
                </a:solidFill>
              </a:rPr>
              <a:t>Case Study: </a:t>
            </a:r>
            <a:r>
              <a:rPr lang="en-US" sz="2800" b="1" dirty="0" smtClean="0">
                <a:solidFill>
                  <a:schemeClr val="accent1">
                    <a:lumMod val="50000"/>
                  </a:schemeClr>
                </a:solidFill>
              </a:rPr>
              <a:t>Plant Stem Cell</a:t>
            </a:r>
            <a:endParaRPr lang="en-US" sz="2800" b="1" dirty="0">
              <a:solidFill>
                <a:schemeClr val="accent1">
                  <a:lumMod val="50000"/>
                </a:schemeClr>
              </a:solidFill>
            </a:endParaRPr>
          </a:p>
        </p:txBody>
      </p:sp>
      <p:grpSp>
        <p:nvGrpSpPr>
          <p:cNvPr id="38" name="Group 37"/>
          <p:cNvGrpSpPr/>
          <p:nvPr/>
        </p:nvGrpSpPr>
        <p:grpSpPr>
          <a:xfrm>
            <a:off x="179303" y="283554"/>
            <a:ext cx="2201731" cy="844226"/>
            <a:chOff x="179303" y="283554"/>
            <a:chExt cx="2201731" cy="844226"/>
          </a:xfrm>
        </p:grpSpPr>
        <p:grpSp>
          <p:nvGrpSpPr>
            <p:cNvPr id="36" name="Group 35"/>
            <p:cNvGrpSpPr/>
            <p:nvPr/>
          </p:nvGrpSpPr>
          <p:grpSpPr>
            <a:xfrm>
              <a:off x="179303" y="302604"/>
              <a:ext cx="1725481" cy="825176"/>
              <a:chOff x="1" y="133849"/>
              <a:chExt cx="2475509" cy="1110528"/>
            </a:xfrm>
          </p:grpSpPr>
          <p:pic>
            <p:nvPicPr>
              <p:cNvPr id="8" name="Picture 7" descr="back.png.42cccdec262b6c8322bb0dddf450f512.png"/>
              <p:cNvPicPr/>
              <p:nvPr/>
            </p:nvPicPr>
            <p:blipFill>
              <a:blip r:embed="rId7"/>
              <a:stretch>
                <a:fillRect/>
              </a:stretch>
            </p:blipFill>
            <p:spPr>
              <a:xfrm>
                <a:off x="1" y="147097"/>
                <a:ext cx="1097280" cy="1097280"/>
              </a:xfrm>
              <a:prstGeom prst="chevron">
                <a:avLst/>
              </a:prstGeom>
            </p:spPr>
          </p:pic>
          <p:pic>
            <p:nvPicPr>
              <p:cNvPr id="17" name="Picture 16" descr="back.png.42cccdec262b6c8322bb0dddf450f512.png"/>
              <p:cNvPicPr/>
              <p:nvPr/>
            </p:nvPicPr>
            <p:blipFill>
              <a:blip r:embed="rId7"/>
              <a:stretch>
                <a:fillRect/>
              </a:stretch>
            </p:blipFill>
            <p:spPr>
              <a:xfrm>
                <a:off x="689115" y="140473"/>
                <a:ext cx="1097280" cy="1097280"/>
              </a:xfrm>
              <a:prstGeom prst="chevron">
                <a:avLst/>
              </a:prstGeom>
            </p:spPr>
          </p:pic>
          <p:pic>
            <p:nvPicPr>
              <p:cNvPr id="18" name="Picture 17" descr="back.png.42cccdec262b6c8322bb0dddf450f512.png"/>
              <p:cNvPicPr/>
              <p:nvPr/>
            </p:nvPicPr>
            <p:blipFill>
              <a:blip r:embed="rId7"/>
              <a:stretch>
                <a:fillRect/>
              </a:stretch>
            </p:blipFill>
            <p:spPr>
              <a:xfrm>
                <a:off x="1378230" y="133849"/>
                <a:ext cx="1097280" cy="1097280"/>
              </a:xfrm>
              <a:prstGeom prst="chevron">
                <a:avLst/>
              </a:prstGeom>
            </p:spPr>
          </p:pic>
        </p:grpSp>
        <p:pic>
          <p:nvPicPr>
            <p:cNvPr id="37" name="Picture 36" descr="back.png.42cccdec262b6c8322bb0dddf450f512.png"/>
            <p:cNvPicPr/>
            <p:nvPr/>
          </p:nvPicPr>
          <p:blipFill>
            <a:blip r:embed="rId7"/>
            <a:stretch>
              <a:fillRect/>
            </a:stretch>
          </p:blipFill>
          <p:spPr>
            <a:xfrm>
              <a:off x="1616207" y="283554"/>
              <a:ext cx="764827" cy="815332"/>
            </a:xfrm>
            <a:prstGeom prst="chevron">
              <a:avLst/>
            </a:prstGeom>
          </p:spPr>
        </p:pic>
      </p:grpSp>
      <p:pic>
        <p:nvPicPr>
          <p:cNvPr id="2" name="Picture 1"/>
          <p:cNvPicPr>
            <a:picLocks noChangeAspect="1"/>
          </p:cNvPicPr>
          <p:nvPr/>
        </p:nvPicPr>
        <p:blipFill>
          <a:blip r:embed="rId8"/>
          <a:stretch>
            <a:fillRect/>
          </a:stretch>
        </p:blipFill>
        <p:spPr>
          <a:xfrm>
            <a:off x="-11472" y="-33366"/>
            <a:ext cx="7282933" cy="7986506"/>
          </a:xfrm>
          <a:prstGeom prst="rect">
            <a:avLst/>
          </a:prstGeom>
        </p:spPr>
      </p:pic>
    </p:spTree>
    <p:extLst>
      <p:ext uri="{BB962C8B-B14F-4D97-AF65-F5344CB8AC3E}">
        <p14:creationId xmlns:p14="http://schemas.microsoft.com/office/powerpoint/2010/main" val="3126069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ectangle 4"/>
          <p:cNvSpPr/>
          <p:nvPr/>
        </p:nvSpPr>
        <p:spPr>
          <a:xfrm>
            <a:off x="209550" y="1447799"/>
            <a:ext cx="6800850" cy="3448051"/>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2" indent="-285752" algn="just">
              <a:buFont typeface="Arial" panose="020B0604020202020204" pitchFamily="34" charset="0"/>
              <a:buChar char="•"/>
            </a:pPr>
            <a:r>
              <a:rPr lang="en-US" sz="1500" dirty="0">
                <a:solidFill>
                  <a:schemeClr val="accent1">
                    <a:lumMod val="50000"/>
                  </a:schemeClr>
                </a:solidFill>
              </a:rPr>
              <a:t>To provide market size for global </a:t>
            </a:r>
            <a:r>
              <a:rPr lang="en-US" sz="1500" dirty="0" smtClean="0">
                <a:solidFill>
                  <a:schemeClr val="accent1">
                    <a:lumMod val="50000"/>
                  </a:schemeClr>
                </a:solidFill>
              </a:rPr>
              <a:t>plant stem cell products market </a:t>
            </a:r>
            <a:r>
              <a:rPr lang="en-US" sz="1500" dirty="0">
                <a:solidFill>
                  <a:schemeClr val="accent1">
                    <a:lumMod val="50000"/>
                  </a:schemeClr>
                </a:solidFill>
              </a:rPr>
              <a:t>from </a:t>
            </a:r>
            <a:r>
              <a:rPr lang="en-US" sz="1500" dirty="0" smtClean="0">
                <a:solidFill>
                  <a:schemeClr val="accent1">
                    <a:lumMod val="50000"/>
                  </a:schemeClr>
                </a:solidFill>
              </a:rPr>
              <a:t>2016 </a:t>
            </a:r>
            <a:r>
              <a:rPr lang="en-US" sz="1500" dirty="0">
                <a:solidFill>
                  <a:schemeClr val="accent1">
                    <a:lumMod val="50000"/>
                  </a:schemeClr>
                </a:solidFill>
              </a:rPr>
              <a:t>to 2018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forecast global </a:t>
            </a:r>
            <a:r>
              <a:rPr lang="en-US" sz="1500" dirty="0" smtClean="0">
                <a:solidFill>
                  <a:schemeClr val="accent1">
                    <a:lumMod val="50000"/>
                  </a:schemeClr>
                </a:solidFill>
              </a:rPr>
              <a:t>plant stem cell products market </a:t>
            </a:r>
            <a:r>
              <a:rPr lang="en-US" sz="1500" dirty="0">
                <a:solidFill>
                  <a:schemeClr val="accent1">
                    <a:lumMod val="50000"/>
                  </a:schemeClr>
                </a:solidFill>
              </a:rPr>
              <a:t>size from year </a:t>
            </a:r>
            <a:r>
              <a:rPr lang="en-US" sz="1500" dirty="0" smtClean="0">
                <a:solidFill>
                  <a:schemeClr val="accent1">
                    <a:lumMod val="50000"/>
                  </a:schemeClr>
                </a:solidFill>
              </a:rPr>
              <a:t>2019 </a:t>
            </a:r>
            <a:r>
              <a:rPr lang="en-US" sz="1500" dirty="0">
                <a:solidFill>
                  <a:schemeClr val="accent1">
                    <a:lumMod val="50000"/>
                  </a:schemeClr>
                </a:solidFill>
              </a:rPr>
              <a:t>to 2026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provide above mentioned data for market segments such as </a:t>
            </a:r>
            <a:r>
              <a:rPr lang="en-US" sz="1500" dirty="0" smtClean="0">
                <a:solidFill>
                  <a:schemeClr val="accent1">
                    <a:lumMod val="50000"/>
                  </a:schemeClr>
                </a:solidFill>
              </a:rPr>
              <a:t>applications, </a:t>
            </a:r>
            <a:r>
              <a:rPr lang="en-US" sz="1500" dirty="0">
                <a:solidFill>
                  <a:schemeClr val="accent1">
                    <a:lumMod val="50000"/>
                  </a:schemeClr>
                </a:solidFill>
              </a:rPr>
              <a:t>and geography</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a:t>
            </a:r>
            <a:r>
              <a:rPr lang="en-US" sz="1500" dirty="0" smtClean="0">
                <a:solidFill>
                  <a:schemeClr val="accent1">
                    <a:lumMod val="50000"/>
                  </a:schemeClr>
                </a:solidFill>
              </a:rPr>
              <a:t>analyze manufacturing process of plant stem cell products for cosmetics &amp; nutrition</a:t>
            </a:r>
          </a:p>
          <a:p>
            <a:pPr marL="285752" indent="-285752" algn="just">
              <a:buFont typeface="Arial" panose="020B0604020202020204" pitchFamily="34" charset="0"/>
              <a:buChar char="•"/>
            </a:pPr>
            <a:endParaRPr lang="en-US" sz="1500" dirty="0" smtClean="0">
              <a:solidFill>
                <a:schemeClr val="accent1">
                  <a:lumMod val="50000"/>
                </a:schemeClr>
              </a:solidFill>
            </a:endParaRPr>
          </a:p>
          <a:p>
            <a:pPr marL="285752" indent="-285752" algn="just">
              <a:buFont typeface="Arial" panose="020B0604020202020204" pitchFamily="34" charset="0"/>
              <a:buChar char="•"/>
            </a:pPr>
            <a:r>
              <a:rPr lang="en-US" sz="1500" dirty="0" smtClean="0">
                <a:solidFill>
                  <a:schemeClr val="accent1">
                    <a:lumMod val="50000"/>
                  </a:schemeClr>
                </a:solidFill>
              </a:rPr>
              <a:t>To  </a:t>
            </a:r>
            <a:r>
              <a:rPr lang="en-US" sz="1500" dirty="0">
                <a:solidFill>
                  <a:schemeClr val="accent1">
                    <a:lumMod val="50000"/>
                  </a:schemeClr>
                </a:solidFill>
              </a:rPr>
              <a:t>analyze </a:t>
            </a:r>
            <a:r>
              <a:rPr lang="en-US" sz="1500" dirty="0" smtClean="0">
                <a:solidFill>
                  <a:schemeClr val="accent1">
                    <a:lumMod val="50000"/>
                  </a:schemeClr>
                </a:solidFill>
              </a:rPr>
              <a:t>why there is lucrative future for innovative plant stem cell products </a:t>
            </a:r>
            <a:endParaRPr lang="en-US" sz="1500" dirty="0">
              <a:solidFill>
                <a:schemeClr val="accent1">
                  <a:lumMod val="50000"/>
                </a:schemeClr>
              </a:solidFill>
            </a:endParaRPr>
          </a:p>
        </p:txBody>
      </p:sp>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Objective</a:t>
            </a:r>
          </a:p>
        </p:txBody>
      </p:sp>
      <p:sp>
        <p:nvSpPr>
          <p:cNvPr id="7" name="Rounded Rectangle 6"/>
          <p:cNvSpPr/>
          <p:nvPr/>
        </p:nvSpPr>
        <p:spPr>
          <a:xfrm>
            <a:off x="209550" y="5222131"/>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Market </a:t>
            </a:r>
            <a:r>
              <a:rPr lang="en-US" sz="1600" b="1" dirty="0" smtClean="0"/>
              <a:t>Scope</a:t>
            </a:r>
            <a:endParaRPr lang="en-US" sz="1600" b="1" dirty="0"/>
          </a:p>
        </p:txBody>
      </p:sp>
      <p:sp>
        <p:nvSpPr>
          <p:cNvPr id="8" name="Rectangle 7"/>
          <p:cNvSpPr/>
          <p:nvPr/>
        </p:nvSpPr>
        <p:spPr>
          <a:xfrm>
            <a:off x="228600" y="5833438"/>
            <a:ext cx="6800850" cy="308196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500" dirty="0">
                <a:solidFill>
                  <a:schemeClr val="accent1">
                    <a:lumMod val="50000"/>
                  </a:schemeClr>
                </a:solidFill>
              </a:rPr>
              <a:t>This report on plant stem market for </a:t>
            </a:r>
            <a:r>
              <a:rPr lang="en-US" sz="1500" dirty="0" smtClean="0">
                <a:solidFill>
                  <a:schemeClr val="accent1">
                    <a:lumMod val="50000"/>
                  </a:schemeClr>
                </a:solidFill>
              </a:rPr>
              <a:t>cosmetics &amp; nutrition </a:t>
            </a:r>
            <a:r>
              <a:rPr lang="en-US" sz="1500" dirty="0">
                <a:solidFill>
                  <a:schemeClr val="accent1">
                    <a:lumMod val="50000"/>
                  </a:schemeClr>
                </a:solidFill>
              </a:rPr>
              <a:t>studies various applications of plant stem cell-based cosmetic products. </a:t>
            </a:r>
            <a:r>
              <a:rPr lang="en-US" sz="1500" dirty="0" smtClean="0">
                <a:solidFill>
                  <a:schemeClr val="accent1">
                    <a:lumMod val="50000"/>
                  </a:schemeClr>
                </a:solidFill>
              </a:rPr>
              <a:t>Cosmetic applications </a:t>
            </a:r>
            <a:r>
              <a:rPr lang="en-US" sz="1500" dirty="0">
                <a:solidFill>
                  <a:schemeClr val="accent1">
                    <a:lumMod val="50000"/>
                  </a:schemeClr>
                </a:solidFill>
              </a:rPr>
              <a:t>of plant stem cell based cosmetics products comprises skin repair, anti-inflammatory, UV protection, under eye care, skin radiance, firming, anti-cellulite, and others (hydration, lip care, and antioxidant</a:t>
            </a:r>
            <a:r>
              <a:rPr lang="en-US" sz="1500" dirty="0" smtClean="0">
                <a:solidFill>
                  <a:schemeClr val="accent1">
                    <a:lumMod val="50000"/>
                  </a:schemeClr>
                </a:solidFill>
              </a:rPr>
              <a:t>). Nutrition applications </a:t>
            </a:r>
            <a:r>
              <a:rPr lang="en-US" sz="1500" dirty="0">
                <a:solidFill>
                  <a:schemeClr val="accent1">
                    <a:lumMod val="50000"/>
                  </a:schemeClr>
                </a:solidFill>
              </a:rPr>
              <a:t>of plant stem cell based nutrition products comprises develop natural mechanism, develop stem cell physiology, cellular rejuvenation, weight loss, anti-wrinkle &amp; others (skin hydration, antioxidant, and others).</a:t>
            </a:r>
          </a:p>
        </p:txBody>
      </p:sp>
    </p:spTree>
    <p:extLst>
      <p:ext uri="{BB962C8B-B14F-4D97-AF65-F5344CB8AC3E}">
        <p14:creationId xmlns:p14="http://schemas.microsoft.com/office/powerpoint/2010/main" val="1019533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Project Details</a:t>
            </a:r>
          </a:p>
        </p:txBody>
      </p:sp>
      <p:graphicFrame>
        <p:nvGraphicFramePr>
          <p:cNvPr id="9" name="Diagram 8"/>
          <p:cNvGraphicFramePr/>
          <p:nvPr>
            <p:extLst>
              <p:ext uri="{D42A27DB-BD31-4B8C-83A1-F6EECF244321}">
                <p14:modId xmlns:p14="http://schemas.microsoft.com/office/powerpoint/2010/main" val="430433636"/>
              </p:ext>
            </p:extLst>
          </p:nvPr>
        </p:nvGraphicFramePr>
        <p:xfrm>
          <a:off x="209550" y="1600200"/>
          <a:ext cx="6824662" cy="739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5396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ounded Rectangle 4"/>
          <p:cNvSpPr/>
          <p:nvPr/>
        </p:nvSpPr>
        <p:spPr>
          <a:xfrm>
            <a:off x="209550" y="857973"/>
            <a:ext cx="68008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Research Methodology</a:t>
            </a:r>
          </a:p>
        </p:txBody>
      </p:sp>
      <p:sp>
        <p:nvSpPr>
          <p:cNvPr id="6" name="Rectangle 5"/>
          <p:cNvSpPr/>
          <p:nvPr/>
        </p:nvSpPr>
        <p:spPr>
          <a:xfrm>
            <a:off x="209551" y="2086336"/>
            <a:ext cx="6800849" cy="3780341"/>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a:solidFill>
                  <a:schemeClr val="accent1">
                    <a:lumMod val="50000"/>
                  </a:schemeClr>
                </a:solidFill>
              </a:rPr>
              <a:t>The study was initiated with in-depth and extensive secondary research. Some of the basic, but most important sources referred during the study includes company annual reports, press releases, and relevant documents throwing light upon the recent developments in the global </a:t>
            </a:r>
            <a:r>
              <a:rPr lang="en-US" sz="1200" dirty="0" smtClean="0">
                <a:solidFill>
                  <a:schemeClr val="accent1">
                    <a:lumMod val="50000"/>
                  </a:schemeClr>
                </a:solidFill>
              </a:rPr>
              <a:t>plant stem cell products industry</a:t>
            </a:r>
            <a:r>
              <a:rPr lang="en-US" sz="1200" dirty="0">
                <a:solidFill>
                  <a:schemeClr val="accent1">
                    <a:lumMod val="50000"/>
                  </a:schemeClr>
                </a:solidFill>
              </a:rPr>
              <a:t>. Reliable sources including scientific journals, university research papers and government websites are equally referred for mining precise market data and recognizing business opportunities. In addition, paid databases including Factiva, Reuters, Hoovers, OneSource, and Bloomberg are referred to collect information useful for extensive technical and commercial study of the key players available in global </a:t>
            </a:r>
            <a:r>
              <a:rPr lang="en-US" sz="1200" dirty="0" smtClean="0">
                <a:solidFill>
                  <a:schemeClr val="accent1">
                    <a:lumMod val="50000"/>
                  </a:schemeClr>
                </a:solidFill>
              </a:rPr>
              <a:t>plant stem cell products market</a:t>
            </a:r>
            <a:r>
              <a:rPr lang="en-US" sz="1200" dirty="0">
                <a:solidFill>
                  <a:schemeClr val="accent1">
                    <a:lumMod val="50000"/>
                  </a:schemeClr>
                </a:solidFill>
              </a:rPr>
              <a:t>. In case where no data was available on the public domain, we used modeling and estimates to arrive at comprehensive data sets. The </a:t>
            </a:r>
            <a:r>
              <a:rPr lang="en-US" sz="1200" dirty="0" smtClean="0">
                <a:solidFill>
                  <a:schemeClr val="accent1">
                    <a:lumMod val="50000"/>
                  </a:schemeClr>
                </a:solidFill>
              </a:rPr>
              <a:t>product </a:t>
            </a:r>
            <a:r>
              <a:rPr lang="en-US" sz="1200" dirty="0">
                <a:solidFill>
                  <a:schemeClr val="accent1">
                    <a:lumMod val="50000"/>
                  </a:schemeClr>
                </a:solidFill>
              </a:rPr>
              <a:t>prices were extracted through available databases from major countries/regions across the globe to arrive at average price for global market. Prevalence data was extracted for each country and on the treatment regimens practiced in specific country/region for </a:t>
            </a:r>
            <a:r>
              <a:rPr lang="en-US" sz="1200" dirty="0" smtClean="0">
                <a:solidFill>
                  <a:schemeClr val="accent1">
                    <a:lumMod val="50000"/>
                  </a:schemeClr>
                </a:solidFill>
              </a:rPr>
              <a:t>plant stem cell products were </a:t>
            </a:r>
            <a:r>
              <a:rPr lang="en-US" sz="1200" dirty="0">
                <a:solidFill>
                  <a:schemeClr val="accent1">
                    <a:lumMod val="50000"/>
                  </a:schemeClr>
                </a:solidFill>
              </a:rPr>
              <a:t>discussed with stakeholders and then the product sales for each were deduced through our proprietary statistical models..</a:t>
            </a:r>
          </a:p>
        </p:txBody>
      </p:sp>
      <p:sp>
        <p:nvSpPr>
          <p:cNvPr id="7" name="Rounded Rectangle 6"/>
          <p:cNvSpPr/>
          <p:nvPr/>
        </p:nvSpPr>
        <p:spPr>
          <a:xfrm>
            <a:off x="209550" y="1495786"/>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Secondary Research</a:t>
            </a:r>
          </a:p>
        </p:txBody>
      </p:sp>
      <p:sp>
        <p:nvSpPr>
          <p:cNvPr id="8" name="Rounded Rectangle 7"/>
          <p:cNvSpPr/>
          <p:nvPr/>
        </p:nvSpPr>
        <p:spPr>
          <a:xfrm>
            <a:off x="209550" y="5943600"/>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Primary Research</a:t>
            </a:r>
          </a:p>
        </p:txBody>
      </p:sp>
      <p:sp>
        <p:nvSpPr>
          <p:cNvPr id="9" name="Rectangle 8"/>
          <p:cNvSpPr/>
          <p:nvPr/>
        </p:nvSpPr>
        <p:spPr>
          <a:xfrm>
            <a:off x="228600" y="6534150"/>
            <a:ext cx="6781800" cy="2381250"/>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smtClean="0">
                <a:solidFill>
                  <a:schemeClr val="accent1">
                    <a:lumMod val="50000"/>
                  </a:schemeClr>
                </a:solidFill>
              </a:rPr>
              <a:t>The </a:t>
            </a:r>
            <a:r>
              <a:rPr lang="en-US" sz="1200" dirty="0">
                <a:solidFill>
                  <a:schemeClr val="accent1">
                    <a:lumMod val="50000"/>
                  </a:schemeClr>
                </a:solidFill>
              </a:rPr>
              <a:t>extensive secondary research carried out in the first phase is complemented by extensive primary research to validate data and analysis. We </a:t>
            </a:r>
            <a:r>
              <a:rPr lang="en-US" sz="1200" dirty="0" smtClean="0">
                <a:solidFill>
                  <a:schemeClr val="accent1">
                    <a:lumMod val="50000"/>
                  </a:schemeClr>
                </a:solidFill>
              </a:rPr>
              <a:t>interviewed </a:t>
            </a:r>
            <a:r>
              <a:rPr lang="en-US" sz="1200" dirty="0">
                <a:solidFill>
                  <a:schemeClr val="accent1">
                    <a:lumMod val="50000"/>
                  </a:schemeClr>
                </a:solidFill>
              </a:rPr>
              <a:t>more than 250+ respondents </a:t>
            </a:r>
            <a:r>
              <a:rPr lang="en-US" sz="1200" dirty="0" smtClean="0">
                <a:solidFill>
                  <a:schemeClr val="accent1">
                    <a:lumMod val="50000"/>
                  </a:schemeClr>
                </a:solidFill>
              </a:rPr>
              <a:t>globally on </a:t>
            </a:r>
            <a:r>
              <a:rPr lang="en-US" sz="1200" dirty="0">
                <a:solidFill>
                  <a:schemeClr val="accent1">
                    <a:lumMod val="50000"/>
                  </a:schemeClr>
                </a:solidFill>
              </a:rPr>
              <a:t>an average 50 respondents per region. Primary research involves telephonic interviews, e-mail interactions as well as face-to-face interviews with the leading industry experts</a:t>
            </a:r>
            <a:r>
              <a:rPr lang="en-US" sz="1200" dirty="0" smtClean="0">
                <a:solidFill>
                  <a:schemeClr val="accent1">
                    <a:lumMod val="50000"/>
                  </a:schemeClr>
                </a:solidFill>
              </a:rPr>
              <a:t>. </a:t>
            </a:r>
            <a:r>
              <a:rPr lang="en-US" sz="1200" dirty="0">
                <a:solidFill>
                  <a:schemeClr val="accent1">
                    <a:lumMod val="50000"/>
                  </a:schemeClr>
                </a:solidFill>
              </a:rPr>
              <a:t>A typical research interview fulfills the following functions: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Helps in validating and strengthening the secondary research findings.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Provides first-hand information on the market trends, growth trends, market size, and competitive landscape prevailing in the industry.</a:t>
            </a:r>
          </a:p>
        </p:txBody>
      </p:sp>
    </p:spTree>
    <p:extLst>
      <p:ext uri="{BB962C8B-B14F-4D97-AF65-F5344CB8AC3E}">
        <p14:creationId xmlns:p14="http://schemas.microsoft.com/office/powerpoint/2010/main" val="1529117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ounded Rectangle 4"/>
          <p:cNvSpPr/>
          <p:nvPr/>
        </p:nvSpPr>
        <p:spPr>
          <a:xfrm>
            <a:off x="209550" y="857973"/>
            <a:ext cx="68008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Process Flow of Plant Raw Material Production in vitro</a:t>
            </a:r>
          </a:p>
        </p:txBody>
      </p:sp>
      <p:pic>
        <p:nvPicPr>
          <p:cNvPr id="10" name="Picture 9"/>
          <p:cNvPicPr/>
          <p:nvPr/>
        </p:nvPicPr>
        <p:blipFill>
          <a:blip r:embed="rId3"/>
          <a:srcRect/>
          <a:stretch>
            <a:fillRect/>
          </a:stretch>
        </p:blipFill>
        <p:spPr bwMode="auto">
          <a:xfrm>
            <a:off x="327546" y="1695450"/>
            <a:ext cx="6682854" cy="5333147"/>
          </a:xfrm>
          <a:prstGeom prst="rect">
            <a:avLst/>
          </a:prstGeom>
          <a:noFill/>
          <a:ln w="9525">
            <a:noFill/>
            <a:miter lim="800000"/>
            <a:headEnd/>
            <a:tailEnd/>
          </a:ln>
        </p:spPr>
      </p:pic>
    </p:spTree>
    <p:extLst>
      <p:ext uri="{BB962C8B-B14F-4D97-AF65-F5344CB8AC3E}">
        <p14:creationId xmlns:p14="http://schemas.microsoft.com/office/powerpoint/2010/main" val="2853608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7425</TotalTime>
  <Words>798</Words>
  <Application>Microsoft Office PowerPoint</Application>
  <PresentationFormat>Custom</PresentationFormat>
  <Paragraphs>41</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Priyank Rangnekar</dc:creator>
  <cp:lastModifiedBy>Jyoti</cp:lastModifiedBy>
  <cp:revision>226</cp:revision>
  <dcterms:created xsi:type="dcterms:W3CDTF">2019-09-09T08:38:16Z</dcterms:created>
  <dcterms:modified xsi:type="dcterms:W3CDTF">2019-09-25T05:38:59Z</dcterms:modified>
</cp:coreProperties>
</file>